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4_E51A0123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4AC865-BB0F-E82F-D1C5-EDBB8CAD7778}" name="Caelum Mroczek" initials="CM" userId="eeeefd9471ae1d3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FC00"/>
    <a:srgbClr val="0094FF"/>
    <a:srgbClr val="F1F1F1"/>
    <a:srgbClr val="F8F8F8"/>
    <a:srgbClr val="8EFA00"/>
    <a:srgbClr val="00FDFF"/>
    <a:srgbClr val="68E6EA"/>
    <a:srgbClr val="73FEFF"/>
    <a:srgbClr val="00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2"/>
    <p:restoredTop sz="94613"/>
  </p:normalViewPr>
  <p:slideViewPr>
    <p:cSldViewPr>
      <p:cViewPr>
        <p:scale>
          <a:sx n="62" d="100"/>
          <a:sy n="62" d="100"/>
        </p:scale>
        <p:origin x="1336" y="144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comments/modernComment_104_E51A01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E149C0-99A9-564C-BF09-FEFDA1470FA0}" authorId="{B84AC865-BB0F-E82F-D1C5-EDBB8CAD7778}" created="2025-11-05T20:29:47.2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43686691" sldId="260"/>
      <ac:spMk id="124" creationId="{81EE352A-1824-72C7-798E-90BDB08CEA14}"/>
    </ac:deMkLst>
    <p188:txBody>
      <a:bodyPr/>
      <a:lstStyle/>
      <a:p>
        <a:r>
          <a:rPr lang="en-US"/>
          <a:t>change subscripts
(n, p, blah)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64943-7346-AA44-A5C2-408DB183872E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57400" y="1143000"/>
            <a:ext cx="2743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5243F-3D71-C541-9B95-649C1658F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8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E7F0-733F-9B16-AFC8-48B79C32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DE8B5-9FA1-6528-F93E-473D40D05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D27D9-2057-CC83-ADD9-B884BEC05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0E05C-FA3A-A7A6-4180-9E835356E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6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74A07-EC24-5982-28A6-DD711F06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3B7E5-457C-31E9-3E30-80641ED90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30C2A-9AEE-975D-7D56-53F89DE4F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8B1E8-9EC0-9C66-1F73-4F513374E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6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06D54-B1AC-FAE4-E34A-E1FE34E6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A18E6-9C74-CF01-9818-3AAE3422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94AFC-F8DD-9DCD-02C9-5B006F4C1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41E4E-5B10-6469-5893-495ED829E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4726"/>
            <a:ext cx="10363200" cy="47752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04076"/>
            <a:ext cx="9144000" cy="331152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30250"/>
            <a:ext cx="26289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30250"/>
            <a:ext cx="77343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1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419479"/>
            <a:ext cx="10515600" cy="57054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178929"/>
            <a:ext cx="10515600" cy="30003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0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0253"/>
            <a:ext cx="105156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362326"/>
            <a:ext cx="5157787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010150"/>
            <a:ext cx="51577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362326"/>
            <a:ext cx="5183188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010150"/>
            <a:ext cx="51831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6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74853"/>
            <a:ext cx="6172200" cy="97472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6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74853"/>
            <a:ext cx="6172200" cy="97472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0253"/>
            <a:ext cx="105156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0"/>
            <a:ext cx="105156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F649D-A33F-1843-8931-9B9B10B3F05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E51A01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3040C9-0AFE-020E-8BAA-D5D2DCDCBB42}"/>
              </a:ext>
            </a:extLst>
          </p:cNvPr>
          <p:cNvSpPr/>
          <p:nvPr/>
        </p:nvSpPr>
        <p:spPr>
          <a:xfrm>
            <a:off x="3030581" y="1281095"/>
            <a:ext cx="5928733" cy="7447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8BDA-E270-48F9-85C5-FEA7EDE8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28"/>
          <a:stretch>
            <a:fillRect/>
          </a:stretch>
        </p:blipFill>
        <p:spPr>
          <a:xfrm>
            <a:off x="3034634" y="4859212"/>
            <a:ext cx="5769733" cy="329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92C0-9052-1E41-6275-1955B8221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57"/>
          <a:stretch>
            <a:fillRect/>
          </a:stretch>
        </p:blipFill>
        <p:spPr>
          <a:xfrm>
            <a:off x="3034632" y="1498028"/>
            <a:ext cx="5769734" cy="329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DDBDF-B7D4-4830-1BBE-6098DC7D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701" t="5502" r="6925" b="86029"/>
          <a:stretch>
            <a:fillRect/>
          </a:stretch>
        </p:blipFill>
        <p:spPr>
          <a:xfrm>
            <a:off x="4895106" y="8220393"/>
            <a:ext cx="2401788" cy="37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766A9-231B-574D-22B7-C7453EA36DC5}"/>
              </a:ext>
            </a:extLst>
          </p:cNvPr>
          <p:cNvSpPr txBox="1"/>
          <p:nvPr/>
        </p:nvSpPr>
        <p:spPr>
          <a:xfrm>
            <a:off x="3030579" y="45879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DD743-7E63-8285-4284-E86BD0029A7A}"/>
              </a:ext>
            </a:extLst>
          </p:cNvPr>
          <p:cNvSpPr txBox="1"/>
          <p:nvPr/>
        </p:nvSpPr>
        <p:spPr>
          <a:xfrm>
            <a:off x="3030579" y="-21479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414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1D4FB0-3384-4D55-3713-962BBB91FAC8}"/>
              </a:ext>
            </a:extLst>
          </p:cNvPr>
          <p:cNvSpPr/>
          <p:nvPr/>
        </p:nvSpPr>
        <p:spPr>
          <a:xfrm>
            <a:off x="2988735" y="1985829"/>
            <a:ext cx="6333067" cy="852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AC278-B6D1-B212-F2ED-B0020BB2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06" y="2172095"/>
            <a:ext cx="5992238" cy="4085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9B356-840B-9849-4E32-763E69CB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06" y="6356078"/>
            <a:ext cx="5992238" cy="399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921AB-5EBC-1474-D5D8-98C0CDD563B6}"/>
              </a:ext>
            </a:extLst>
          </p:cNvPr>
          <p:cNvSpPr txBox="1"/>
          <p:nvPr/>
        </p:nvSpPr>
        <p:spPr>
          <a:xfrm>
            <a:off x="3115319" y="622544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A2A27-1E6F-DB5D-102C-F382AEB7C180}"/>
              </a:ext>
            </a:extLst>
          </p:cNvPr>
          <p:cNvSpPr txBox="1"/>
          <p:nvPr/>
        </p:nvSpPr>
        <p:spPr>
          <a:xfrm>
            <a:off x="3115319" y="-14093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1413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3CF273-8D2D-0FC1-3FE3-F01660AFF3A7}"/>
              </a:ext>
            </a:extLst>
          </p:cNvPr>
          <p:cNvSpPr>
            <a:spLocks/>
          </p:cNvSpPr>
          <p:nvPr/>
        </p:nvSpPr>
        <p:spPr>
          <a:xfrm>
            <a:off x="1500654" y="186863"/>
            <a:ext cx="9861630" cy="957023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6AE267-CF8C-D941-9D6D-F45D39721BE2}"/>
              </a:ext>
            </a:extLst>
          </p:cNvPr>
          <p:cNvCxnSpPr>
            <a:cxnSpLocks/>
          </p:cNvCxnSpPr>
          <p:nvPr/>
        </p:nvCxnSpPr>
        <p:spPr>
          <a:xfrm>
            <a:off x="1254630" y="12733922"/>
            <a:ext cx="9861631" cy="0"/>
          </a:xfrm>
          <a:prstGeom prst="line">
            <a:avLst/>
          </a:prstGeom>
          <a:ln w="57150">
            <a:prstDash val="solid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F14B8-6DD0-5762-3BE4-90EBFC1ED90D}"/>
              </a:ext>
            </a:extLst>
          </p:cNvPr>
          <p:cNvSpPr txBox="1"/>
          <p:nvPr/>
        </p:nvSpPr>
        <p:spPr>
          <a:xfrm rot="19797029">
            <a:off x="1075739" y="1298185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1950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6986F-2717-1C36-D52A-4191A85475A9}"/>
              </a:ext>
            </a:extLst>
          </p:cNvPr>
          <p:cNvSpPr txBox="1"/>
          <p:nvPr/>
        </p:nvSpPr>
        <p:spPr>
          <a:xfrm rot="19797029">
            <a:off x="10221668" y="129818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A1DB9-097A-700E-5E4D-809E8AB6FD64}"/>
              </a:ext>
            </a:extLst>
          </p:cNvPr>
          <p:cNvSpPr txBox="1"/>
          <p:nvPr/>
        </p:nvSpPr>
        <p:spPr>
          <a:xfrm rot="19797029">
            <a:off x="3003628" y="129668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1980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34208-4175-26D1-FEC2-3E87873420CE}"/>
              </a:ext>
            </a:extLst>
          </p:cNvPr>
          <p:cNvSpPr txBox="1"/>
          <p:nvPr/>
        </p:nvSpPr>
        <p:spPr>
          <a:xfrm rot="19797029">
            <a:off x="4840148" y="129668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7DCC0-51F0-72A6-2225-EA281FC1A252}"/>
              </a:ext>
            </a:extLst>
          </p:cNvPr>
          <p:cNvSpPr txBox="1"/>
          <p:nvPr/>
        </p:nvSpPr>
        <p:spPr>
          <a:xfrm rot="19797029">
            <a:off x="5806255" y="1298185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2025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7D01F-22AC-C053-AF27-4A16D8B6EA8A}"/>
              </a:ext>
            </a:extLst>
          </p:cNvPr>
          <p:cNvCxnSpPr>
            <a:cxnSpLocks/>
          </p:cNvCxnSpPr>
          <p:nvPr/>
        </p:nvCxnSpPr>
        <p:spPr>
          <a:xfrm flipV="1">
            <a:off x="1768654" y="12710772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90F8E5-E5DF-3776-63AD-F4AE0F8B83BE}"/>
              </a:ext>
            </a:extLst>
          </p:cNvPr>
          <p:cNvCxnSpPr>
            <a:cxnSpLocks/>
          </p:cNvCxnSpPr>
          <p:nvPr/>
        </p:nvCxnSpPr>
        <p:spPr>
          <a:xfrm flipH="1" flipV="1">
            <a:off x="3600396" y="12706719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C7BD74-052D-9F65-B942-EA983DFC0791}"/>
              </a:ext>
            </a:extLst>
          </p:cNvPr>
          <p:cNvCxnSpPr>
            <a:cxnSpLocks/>
          </p:cNvCxnSpPr>
          <p:nvPr/>
        </p:nvCxnSpPr>
        <p:spPr>
          <a:xfrm flipV="1">
            <a:off x="5429195" y="12715127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4AFFCF-3F6C-1F92-B43F-01F12DF2AF28}"/>
              </a:ext>
            </a:extLst>
          </p:cNvPr>
          <p:cNvCxnSpPr>
            <a:cxnSpLocks/>
          </p:cNvCxnSpPr>
          <p:nvPr/>
        </p:nvCxnSpPr>
        <p:spPr>
          <a:xfrm flipV="1">
            <a:off x="6343597" y="12710772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8B8FE-F96E-95D1-8DD1-7E2C30F10C9A}"/>
              </a:ext>
            </a:extLst>
          </p:cNvPr>
          <p:cNvCxnSpPr>
            <a:cxnSpLocks/>
          </p:cNvCxnSpPr>
          <p:nvPr/>
        </p:nvCxnSpPr>
        <p:spPr>
          <a:xfrm flipV="1">
            <a:off x="10787263" y="12710766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49809DE-6448-FDD6-7630-0304679142E3}"/>
              </a:ext>
            </a:extLst>
          </p:cNvPr>
          <p:cNvSpPr/>
          <p:nvPr/>
        </p:nvSpPr>
        <p:spPr>
          <a:xfrm>
            <a:off x="3587395" y="11977649"/>
            <a:ext cx="1828799" cy="324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Historic Climate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F0DFCB-31EF-5FA9-8AB7-7773FD0B1E98}"/>
              </a:ext>
            </a:extLst>
          </p:cNvPr>
          <p:cNvSpPr/>
          <p:nvPr/>
        </p:nvSpPr>
        <p:spPr>
          <a:xfrm>
            <a:off x="6331544" y="12264947"/>
            <a:ext cx="4444697" cy="369330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Helvetica" pitchFamily="2" charset="0"/>
              </a:rPr>
              <a:t>SSP2-4.5		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C04F60-D8F6-6A2F-91FA-51C591549BFC}"/>
              </a:ext>
            </a:extLst>
          </p:cNvPr>
          <p:cNvSpPr/>
          <p:nvPr/>
        </p:nvSpPr>
        <p:spPr>
          <a:xfrm>
            <a:off x="6331551" y="11978584"/>
            <a:ext cx="4444690" cy="321194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Helvetica" pitchFamily="2" charset="0"/>
              </a:rPr>
              <a:t>SSP5-8.5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9E806E-7064-CF32-7E02-CEACF8E131B1}"/>
              </a:ext>
            </a:extLst>
          </p:cNvPr>
          <p:cNvSpPr txBox="1"/>
          <p:nvPr/>
        </p:nvSpPr>
        <p:spPr>
          <a:xfrm>
            <a:off x="6413746" y="1211626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Future Climate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BB81B1-0B05-9062-5C79-11B5768E2B88}"/>
              </a:ext>
            </a:extLst>
          </p:cNvPr>
          <p:cNvSpPr/>
          <p:nvPr/>
        </p:nvSpPr>
        <p:spPr>
          <a:xfrm>
            <a:off x="5417158" y="12314238"/>
            <a:ext cx="914386" cy="324716"/>
          </a:xfrm>
          <a:prstGeom prst="rect">
            <a:avLst/>
          </a:prstGeom>
          <a:pattFill prst="wdUpDiag">
            <a:fgClr>
              <a:srgbClr val="FF7E79"/>
            </a:fgClr>
            <a:bgClr>
              <a:schemeClr val="accent1">
                <a:lumMod val="40000"/>
                <a:lumOff val="60000"/>
              </a:schemeClr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5A3D1-323A-A09C-8560-04924B8FF2BE}"/>
              </a:ext>
            </a:extLst>
          </p:cNvPr>
          <p:cNvSpPr/>
          <p:nvPr/>
        </p:nvSpPr>
        <p:spPr>
          <a:xfrm>
            <a:off x="1757632" y="12314238"/>
            <a:ext cx="3659526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Streamflow Record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AA2F1-1D2D-8C72-F481-A0C684830174}"/>
              </a:ext>
            </a:extLst>
          </p:cNvPr>
          <p:cNvSpPr/>
          <p:nvPr/>
        </p:nvSpPr>
        <p:spPr>
          <a:xfrm>
            <a:off x="5429207" y="11977650"/>
            <a:ext cx="914390" cy="336582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latin typeface="Helvetica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CAC13AA-DE16-A1F8-61A0-2EB8424A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68" y="10863107"/>
            <a:ext cx="4709151" cy="78004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1276B79-55A0-548F-AE00-091FF4B1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15789" r="14750" b="2314"/>
          <a:stretch>
            <a:fillRect/>
          </a:stretch>
        </p:blipFill>
        <p:spPr bwMode="auto">
          <a:xfrm>
            <a:off x="2306912" y="888069"/>
            <a:ext cx="6675976" cy="60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8CA8AC-2AED-8019-49B1-B88D0B33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59" y="8045606"/>
            <a:ext cx="8602221" cy="1424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9F861-6D7C-16D1-D7BC-7C788ECB1E55}"/>
              </a:ext>
            </a:extLst>
          </p:cNvPr>
          <p:cNvSpPr txBox="1"/>
          <p:nvPr/>
        </p:nvSpPr>
        <p:spPr>
          <a:xfrm>
            <a:off x="1713478" y="3732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61392-B5C9-2D75-69D2-6319D04858BB}"/>
              </a:ext>
            </a:extLst>
          </p:cNvPr>
          <p:cNvSpPr txBox="1"/>
          <p:nvPr/>
        </p:nvSpPr>
        <p:spPr>
          <a:xfrm>
            <a:off x="1713478" y="7071897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b</a:t>
            </a:r>
          </a:p>
        </p:txBody>
      </p:sp>
      <p:pic>
        <p:nvPicPr>
          <p:cNvPr id="2052" name="Picture 4" descr="Usa Map PNG - Transparent Blank Use Map Images - Free Transparent PNG Logos">
            <a:extLst>
              <a:ext uri="{FF2B5EF4-FFF2-40B4-BE49-F238E27FC236}">
                <a16:creationId xmlns:a16="http://schemas.microsoft.com/office/drawing/2014/main" id="{13384A54-8621-0D53-8C7E-AE4127FE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49" y="1339452"/>
            <a:ext cx="2992293" cy="18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EF223E4-3BE9-90BE-F454-23BFD5CEA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0" t="21398" r="32948" b="64033"/>
          <a:stretch>
            <a:fillRect/>
          </a:stretch>
        </p:blipFill>
        <p:spPr bwMode="auto">
          <a:xfrm>
            <a:off x="8701323" y="4036497"/>
            <a:ext cx="1322551" cy="13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870C-CFF5-42F5-93C0-BEBF22F5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862AAD-3829-4DFA-496B-76FD5B20A259}"/>
              </a:ext>
            </a:extLst>
          </p:cNvPr>
          <p:cNvSpPr>
            <a:spLocks/>
          </p:cNvSpPr>
          <p:nvPr/>
        </p:nvSpPr>
        <p:spPr>
          <a:xfrm>
            <a:off x="-21126" y="781009"/>
            <a:ext cx="12213125" cy="12386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E8EBFB-E520-5970-EE26-4989D43483D1}"/>
              </a:ext>
            </a:extLst>
          </p:cNvPr>
          <p:cNvGrpSpPr/>
          <p:nvPr/>
        </p:nvGrpSpPr>
        <p:grpSpPr>
          <a:xfrm>
            <a:off x="585893" y="2233866"/>
            <a:ext cx="11020215" cy="3125857"/>
            <a:chOff x="662435" y="1803935"/>
            <a:chExt cx="11020215" cy="3125857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049B14-D1C1-BB69-D967-5DC9720DFFCA}"/>
                </a:ext>
              </a:extLst>
            </p:cNvPr>
            <p:cNvSpPr>
              <a:spLocks/>
            </p:cNvSpPr>
            <p:nvPr/>
          </p:nvSpPr>
          <p:spPr>
            <a:xfrm>
              <a:off x="1981118" y="2439364"/>
              <a:ext cx="8366760" cy="2490428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C6E3BA19-6FC5-61E6-42D0-E1C0E5B9A197}"/>
                </a:ext>
              </a:extLst>
            </p:cNvPr>
            <p:cNvSpPr>
              <a:spLocks/>
            </p:cNvSpPr>
            <p:nvPr/>
          </p:nvSpPr>
          <p:spPr>
            <a:xfrm>
              <a:off x="4108898" y="2944002"/>
              <a:ext cx="2012826" cy="7864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CFBFD7CF-669D-664B-B7C1-BF632B3D9300}"/>
                </a:ext>
              </a:extLst>
            </p:cNvPr>
            <p:cNvSpPr>
              <a:spLocks/>
            </p:cNvSpPr>
            <p:nvPr/>
          </p:nvSpPr>
          <p:spPr>
            <a:xfrm>
              <a:off x="1427490" y="1803935"/>
              <a:ext cx="9469019" cy="20868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8626E08-B284-A05B-7D68-86B7D9106BBA}"/>
                </a:ext>
              </a:extLst>
            </p:cNvPr>
            <p:cNvCxnSpPr>
              <a:cxnSpLocks/>
            </p:cNvCxnSpPr>
            <p:nvPr/>
          </p:nvCxnSpPr>
          <p:spPr>
            <a:xfrm>
              <a:off x="9853850" y="3894105"/>
              <a:ext cx="1828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20AD5BC-8912-EFC9-5126-EABF754E52F5}"/>
                </a:ext>
              </a:extLst>
            </p:cNvPr>
            <p:cNvSpPr txBox="1">
              <a:spLocks/>
            </p:cNvSpPr>
            <p:nvPr/>
          </p:nvSpPr>
          <p:spPr>
            <a:xfrm>
              <a:off x="4613130" y="1944741"/>
              <a:ext cx="3148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Recurrent Neural Network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931FF25-E78E-C676-1A0B-93D2994A1950}"/>
                </a:ext>
              </a:extLst>
            </p:cNvPr>
            <p:cNvSpPr txBox="1">
              <a:spLocks/>
            </p:cNvSpPr>
            <p:nvPr/>
          </p:nvSpPr>
          <p:spPr>
            <a:xfrm>
              <a:off x="4560512" y="2574680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Memory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296E86B-59E5-1E99-75BB-CBB14F032DE4}"/>
                </a:ext>
              </a:extLst>
            </p:cNvPr>
            <p:cNvSpPr txBox="1">
              <a:spLocks/>
            </p:cNvSpPr>
            <p:nvPr/>
          </p:nvSpPr>
          <p:spPr>
            <a:xfrm>
              <a:off x="663719" y="3886525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1CBFBAA-1CB8-8B22-6E47-79D2B5FAD130}"/>
                </a:ext>
              </a:extLst>
            </p:cNvPr>
            <p:cNvSpPr txBox="1">
              <a:spLocks/>
            </p:cNvSpPr>
            <p:nvPr/>
          </p:nvSpPr>
          <p:spPr>
            <a:xfrm>
              <a:off x="10485072" y="3886524"/>
              <a:ext cx="1191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Output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3A1B0FDD-C744-70E9-72B5-64C6B0B631E1}"/>
                </a:ext>
              </a:extLst>
            </p:cNvPr>
            <p:cNvSpPr>
              <a:spLocks/>
            </p:cNvSpPr>
            <p:nvPr/>
          </p:nvSpPr>
          <p:spPr>
            <a:xfrm>
              <a:off x="8482251" y="3203525"/>
              <a:ext cx="1371600" cy="1371600"/>
            </a:xfrm>
            <a:prstGeom prst="roundRect">
              <a:avLst/>
            </a:prstGeom>
            <a:solidFill>
              <a:srgbClr val="FFFC00"/>
            </a:solidFill>
            <a:ln w="762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Output Layer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BE7C2F4-7F1C-CB4F-A0C6-CECEBD025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28044" y="3892415"/>
              <a:ext cx="6542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57E0A3C5-00F1-2067-EFBC-810C4D44867A}"/>
                </a:ext>
              </a:extLst>
            </p:cNvPr>
            <p:cNvSpPr>
              <a:spLocks/>
            </p:cNvSpPr>
            <p:nvPr/>
          </p:nvSpPr>
          <p:spPr>
            <a:xfrm>
              <a:off x="6456444" y="3203525"/>
              <a:ext cx="1371600" cy="1371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Dense Layer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CCB6907-5D4F-A7BF-E6B0-582F9650002B}"/>
                </a:ext>
              </a:extLst>
            </p:cNvPr>
            <p:cNvCxnSpPr>
              <a:cxnSpLocks/>
            </p:cNvCxnSpPr>
            <p:nvPr/>
          </p:nvCxnSpPr>
          <p:spPr>
            <a:xfrm>
              <a:off x="5802236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E6CE437F-060A-A4C4-4CB2-03FAE618592B}"/>
                </a:ext>
              </a:extLst>
            </p:cNvPr>
            <p:cNvSpPr>
              <a:spLocks/>
            </p:cNvSpPr>
            <p:nvPr/>
          </p:nvSpPr>
          <p:spPr>
            <a:xfrm>
              <a:off x="4430636" y="3203525"/>
              <a:ext cx="1371600" cy="1371600"/>
            </a:xfrm>
            <a:prstGeom prst="roundRect">
              <a:avLst/>
            </a:prstGeom>
            <a:solidFill>
              <a:srgbClr val="8EFA00"/>
            </a:solidFill>
            <a:ln w="762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LSTM Layer</a:t>
              </a: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6C6A78D4-FC3C-57EC-ACC9-3B0D03A1774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80" y="3730526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895A63-31BD-5B61-2A15-DB4149BB5EB8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28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F115AB14-AA34-86E4-1669-12A8746400E6}"/>
                </a:ext>
              </a:extLst>
            </p:cNvPr>
            <p:cNvSpPr>
              <a:spLocks/>
            </p:cNvSpPr>
            <p:nvPr/>
          </p:nvSpPr>
          <p:spPr>
            <a:xfrm>
              <a:off x="2404828" y="3203525"/>
              <a:ext cx="1371600" cy="1371600"/>
            </a:xfrm>
            <a:prstGeom prst="roundRect">
              <a:avLst/>
            </a:prstGeom>
            <a:solidFill>
              <a:srgbClr val="00FDFF"/>
            </a:solidFill>
            <a:ln w="762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Input Layer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1F92F60-C3B0-2FAF-7712-3758BBE10F08}"/>
                </a:ext>
              </a:extLst>
            </p:cNvPr>
            <p:cNvCxnSpPr>
              <a:cxnSpLocks/>
            </p:cNvCxnSpPr>
            <p:nvPr/>
          </p:nvCxnSpPr>
          <p:spPr>
            <a:xfrm>
              <a:off x="662435" y="3891015"/>
              <a:ext cx="1742393" cy="2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1CCB7D-3B8E-4894-E528-2D6307BCF0C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03525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DE0DE1A-1AF3-092A-6759-FEEDBB7743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4225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EB0CED-D55D-7E73-878A-5889B43498C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77813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B70FF71-E030-BCEE-1A6A-243A62645FD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34143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28E84B-7FCB-0274-48C9-226CE8D307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5231" y="3341508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F075C24-7374-5B18-E063-244EAE4E55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2096" y="338377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4C1164-EAEF-96CB-9AD5-442CA842E17A}"/>
              </a:ext>
            </a:extLst>
          </p:cNvPr>
          <p:cNvGrpSpPr/>
          <p:nvPr/>
        </p:nvGrpSpPr>
        <p:grpSpPr>
          <a:xfrm>
            <a:off x="423057" y="6969603"/>
            <a:ext cx="11246996" cy="5740493"/>
            <a:chOff x="472502" y="5473725"/>
            <a:chExt cx="11246996" cy="5740493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946E0AA-511D-7E96-9436-BC38F901E120}"/>
                </a:ext>
              </a:extLst>
            </p:cNvPr>
            <p:cNvSpPr>
              <a:spLocks/>
            </p:cNvSpPr>
            <p:nvPr/>
          </p:nvSpPr>
          <p:spPr>
            <a:xfrm>
              <a:off x="472502" y="5473725"/>
              <a:ext cx="11246996" cy="5740493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4BCA9A4-3F93-948B-813C-CD6F90CEE204}"/>
                </a:ext>
              </a:extLst>
            </p:cNvPr>
            <p:cNvSpPr txBox="1">
              <a:spLocks/>
            </p:cNvSpPr>
            <p:nvPr/>
          </p:nvSpPr>
          <p:spPr>
            <a:xfrm>
              <a:off x="2563137" y="10241244"/>
              <a:ext cx="1169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Input Layer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A5EC7C5-4856-0CAE-8A67-3E2624F686EF}"/>
                </a:ext>
              </a:extLst>
            </p:cNvPr>
            <p:cNvSpPr txBox="1">
              <a:spLocks/>
            </p:cNvSpPr>
            <p:nvPr/>
          </p:nvSpPr>
          <p:spPr>
            <a:xfrm>
              <a:off x="4201836" y="10241244"/>
              <a:ext cx="12622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LSTM Layer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8AED5DD-B2C1-5D5C-027D-9FB8C170272B}"/>
                </a:ext>
              </a:extLst>
            </p:cNvPr>
            <p:cNvSpPr txBox="1">
              <a:spLocks/>
            </p:cNvSpPr>
            <p:nvPr/>
          </p:nvSpPr>
          <p:spPr>
            <a:xfrm>
              <a:off x="6484285" y="10241244"/>
              <a:ext cx="1310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Dense Layer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B26AB70-1E08-7454-005C-C4C251E3BB54}"/>
                </a:ext>
              </a:extLst>
            </p:cNvPr>
            <p:cNvSpPr txBox="1">
              <a:spLocks/>
            </p:cNvSpPr>
            <p:nvPr/>
          </p:nvSpPr>
          <p:spPr>
            <a:xfrm>
              <a:off x="8974321" y="10241244"/>
              <a:ext cx="13318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Output Layer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8F4425-E56D-1540-F540-D3F0A5BF00C2}"/>
                </a:ext>
              </a:extLst>
            </p:cNvPr>
            <p:cNvSpPr>
              <a:spLocks/>
            </p:cNvSpPr>
            <p:nvPr/>
          </p:nvSpPr>
          <p:spPr>
            <a:xfrm>
              <a:off x="4192897" y="5735611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51D286-1478-6767-38AB-9B7CB0C62621}"/>
                </a:ext>
              </a:extLst>
            </p:cNvPr>
            <p:cNvSpPr>
              <a:spLocks/>
            </p:cNvSpPr>
            <p:nvPr/>
          </p:nvSpPr>
          <p:spPr>
            <a:xfrm>
              <a:off x="5662642" y="5735611"/>
              <a:ext cx="2955608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CD8736-B6FE-7540-8F55-D54FAD584572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5177675" y="6360822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677491C-388C-7E10-A30C-FE5537F19FD4}"/>
                </a:ext>
              </a:extLst>
            </p:cNvPr>
            <p:cNvGrpSpPr/>
            <p:nvPr/>
          </p:nvGrpSpPr>
          <p:grpSpPr>
            <a:xfrm>
              <a:off x="4491875" y="6017922"/>
              <a:ext cx="685800" cy="3638589"/>
              <a:chOff x="5081292" y="6017922"/>
              <a:chExt cx="685800" cy="363858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FECA7AB-F0B2-4AD2-FAC6-A4EAB7344116}"/>
                  </a:ext>
                </a:extLst>
              </p:cNvPr>
              <p:cNvGrpSpPr/>
              <p:nvPr/>
            </p:nvGrpSpPr>
            <p:grpSpPr>
              <a:xfrm>
                <a:off x="5081292" y="6017922"/>
                <a:ext cx="685800" cy="3638589"/>
                <a:chOff x="5081292" y="6017922"/>
                <a:chExt cx="685800" cy="3638589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C24C561-D975-619A-1E14-15E893E373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6017922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09D7B06-D3FC-B405-7408-45F742469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7002325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" pitchFamily="2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618B1AE-EE43-1B63-2672-4B26AD4626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8970711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D847D4-4B49-8994-5BD6-A198F8992E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5372" y="7986728"/>
                  <a:ext cx="277640" cy="685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</p:txBody>
            </p:sp>
          </p:grpSp>
          <p:pic>
            <p:nvPicPr>
              <p:cNvPr id="67" name="Graphic 66" descr="Refresh outline">
                <a:extLst>
                  <a:ext uri="{FF2B5EF4-FFF2-40B4-BE49-F238E27FC236}">
                    <a16:creationId xmlns:a16="http://schemas.microsoft.com/office/drawing/2014/main" id="{5DBFCDF9-ADB1-549B-F85F-B9FC9D2E2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5592" y="614344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8" name="Graphic 67" descr="Refresh outline">
                <a:extLst>
                  <a:ext uri="{FF2B5EF4-FFF2-40B4-BE49-F238E27FC236}">
                    <a16:creationId xmlns:a16="http://schemas.microsoft.com/office/drawing/2014/main" id="{C12FCDD8-97DE-B109-5AC3-863372E5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5592" y="7134020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69" name="Graphic 68" descr="Refresh outline">
              <a:extLst>
                <a:ext uri="{FF2B5EF4-FFF2-40B4-BE49-F238E27FC236}">
                  <a16:creationId xmlns:a16="http://schemas.microsoft.com/office/drawing/2014/main" id="{B177DAAA-22EF-A6D8-7968-B2789C66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6175" y="9096230"/>
              <a:ext cx="457200" cy="45720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7265C4C-5636-513F-769E-811291C37B0C}"/>
                </a:ext>
              </a:extLst>
            </p:cNvPr>
            <p:cNvCxnSpPr>
              <a:cxnSpLocks/>
              <a:stCxn id="7" idx="6"/>
              <a:endCxn id="40" idx="2"/>
            </p:cNvCxnSpPr>
            <p:nvPr/>
          </p:nvCxnSpPr>
          <p:spPr>
            <a:xfrm>
              <a:off x="5177675" y="7345225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4166C8-EF6F-EB37-45E2-6BAA5A6D80A6}"/>
                </a:ext>
              </a:extLst>
            </p:cNvPr>
            <p:cNvCxnSpPr>
              <a:cxnSpLocks/>
              <a:stCxn id="9" idx="6"/>
              <a:endCxn id="41" idx="2"/>
            </p:cNvCxnSpPr>
            <p:nvPr/>
          </p:nvCxnSpPr>
          <p:spPr>
            <a:xfrm>
              <a:off x="5177675" y="9313611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0ABCFC4-BAA5-B47B-0398-D2650F50D9C9}"/>
                </a:ext>
              </a:extLst>
            </p:cNvPr>
            <p:cNvCxnSpPr>
              <a:cxnSpLocks/>
              <a:stCxn id="6" idx="6"/>
              <a:endCxn id="40" idx="1"/>
            </p:cNvCxnSpPr>
            <p:nvPr/>
          </p:nvCxnSpPr>
          <p:spPr>
            <a:xfrm>
              <a:off x="5177675" y="6360822"/>
              <a:ext cx="1034512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46753EA-E9FC-76AA-CF9E-AE6148CAFA8A}"/>
                </a:ext>
              </a:extLst>
            </p:cNvPr>
            <p:cNvCxnSpPr>
              <a:cxnSpLocks/>
              <a:stCxn id="6" idx="6"/>
              <a:endCxn id="41" idx="1"/>
            </p:cNvCxnSpPr>
            <p:nvPr/>
          </p:nvCxnSpPr>
          <p:spPr>
            <a:xfrm>
              <a:off x="5177675" y="6360822"/>
              <a:ext cx="1034512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4DA4B23-52EE-7BE2-AA84-4FA489C3A7A2}"/>
                </a:ext>
              </a:extLst>
            </p:cNvPr>
            <p:cNvCxnSpPr>
              <a:cxnSpLocks/>
              <a:stCxn id="7" idx="6"/>
              <a:endCxn id="39" idx="3"/>
            </p:cNvCxnSpPr>
            <p:nvPr/>
          </p:nvCxnSpPr>
          <p:spPr>
            <a:xfrm flipV="1">
              <a:off x="5177675" y="6603289"/>
              <a:ext cx="1034512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0969E1C-EA07-E822-79DF-0435A9315C33}"/>
                </a:ext>
              </a:extLst>
            </p:cNvPr>
            <p:cNvCxnSpPr>
              <a:cxnSpLocks/>
              <a:stCxn id="7" idx="6"/>
              <a:endCxn id="41" idx="1"/>
            </p:cNvCxnSpPr>
            <p:nvPr/>
          </p:nvCxnSpPr>
          <p:spPr>
            <a:xfrm>
              <a:off x="5177675" y="7345225"/>
              <a:ext cx="1034512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618887C-4E0D-3B53-35AB-6EE9C2D5D878}"/>
                </a:ext>
              </a:extLst>
            </p:cNvPr>
            <p:cNvCxnSpPr>
              <a:cxnSpLocks/>
              <a:stCxn id="9" idx="6"/>
              <a:endCxn id="39" idx="3"/>
            </p:cNvCxnSpPr>
            <p:nvPr/>
          </p:nvCxnSpPr>
          <p:spPr>
            <a:xfrm flipV="1">
              <a:off x="5177675" y="6603289"/>
              <a:ext cx="1034512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4DAEDF8-91AD-7232-FAA2-E4BE9DD5AA31}"/>
                </a:ext>
              </a:extLst>
            </p:cNvPr>
            <p:cNvCxnSpPr>
              <a:cxnSpLocks/>
              <a:stCxn id="9" idx="6"/>
              <a:endCxn id="40" idx="3"/>
            </p:cNvCxnSpPr>
            <p:nvPr/>
          </p:nvCxnSpPr>
          <p:spPr>
            <a:xfrm flipV="1">
              <a:off x="5177675" y="7587692"/>
              <a:ext cx="1034512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6EEDC3-B03F-A0CF-C497-54D427D3028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0605" y="7857133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 Data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47B6FE-0058-1163-062E-13E3F114AB8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11754" y="6017922"/>
              <a:ext cx="685800" cy="3638589"/>
              <a:chOff x="3901464" y="1154139"/>
              <a:chExt cx="685800" cy="3638589"/>
            </a:xfrm>
            <a:solidFill>
              <a:schemeClr val="bg1">
                <a:lumMod val="85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E942039-9C40-0941-4378-673B94377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7CBD554-9B33-1CC5-E153-DC651F0E1D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B7C1665-FB91-09A0-CCD7-7A795B20AB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6F70F5-5EA2-96E9-FA25-05E937CC4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261F1A9-AE5C-ED9A-E8A4-766FD2B0017C}"/>
                </a:ext>
              </a:extLst>
            </p:cNvPr>
            <p:cNvCxnSpPr>
              <a:cxnSpLocks/>
              <a:stCxn id="40" idx="6"/>
              <a:endCxn id="132" idx="2"/>
            </p:cNvCxnSpPr>
            <p:nvPr/>
          </p:nvCxnSpPr>
          <p:spPr>
            <a:xfrm>
              <a:off x="6797554" y="7345225"/>
              <a:ext cx="685785" cy="169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613FCF6-CFE5-BDA3-9029-C116F88B8A32}"/>
                </a:ext>
              </a:extLst>
            </p:cNvPr>
            <p:cNvCxnSpPr>
              <a:cxnSpLocks/>
              <a:stCxn id="39" idx="6"/>
              <a:endCxn id="132" idx="1"/>
            </p:cNvCxnSpPr>
            <p:nvPr/>
          </p:nvCxnSpPr>
          <p:spPr>
            <a:xfrm>
              <a:off x="6797554" y="6360822"/>
              <a:ext cx="786218" cy="75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6C2B672-7F6F-E6A1-DABB-DC936877BA03}"/>
                </a:ext>
              </a:extLst>
            </p:cNvPr>
            <p:cNvCxnSpPr>
              <a:cxnSpLocks/>
              <a:stCxn id="39" idx="6"/>
              <a:endCxn id="133" idx="1"/>
            </p:cNvCxnSpPr>
            <p:nvPr/>
          </p:nvCxnSpPr>
          <p:spPr>
            <a:xfrm>
              <a:off x="6797554" y="6360822"/>
              <a:ext cx="786218" cy="27272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025D7ED-366F-7D59-7AB5-D243C1253026}"/>
                </a:ext>
              </a:extLst>
            </p:cNvPr>
            <p:cNvCxnSpPr>
              <a:cxnSpLocks/>
              <a:stCxn id="40" idx="6"/>
              <a:endCxn id="133" idx="1"/>
            </p:cNvCxnSpPr>
            <p:nvPr/>
          </p:nvCxnSpPr>
          <p:spPr>
            <a:xfrm>
              <a:off x="6797554" y="7345225"/>
              <a:ext cx="786218" cy="17428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E0EF29E-9AED-9394-4BB0-9351FEDF60C0}"/>
                </a:ext>
              </a:extLst>
            </p:cNvPr>
            <p:cNvSpPr>
              <a:spLocks/>
            </p:cNvSpPr>
            <p:nvPr/>
          </p:nvSpPr>
          <p:spPr>
            <a:xfrm>
              <a:off x="7483339" y="6035049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831945-71DF-BBC3-B2A9-D39433CB4D16}"/>
                </a:ext>
              </a:extLst>
            </p:cNvPr>
            <p:cNvSpPr>
              <a:spLocks/>
            </p:cNvSpPr>
            <p:nvPr/>
          </p:nvSpPr>
          <p:spPr>
            <a:xfrm>
              <a:off x="7483339" y="701924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4567BAC-61E0-6B0A-FE7A-78AADD8C6CB5}"/>
                </a:ext>
              </a:extLst>
            </p:cNvPr>
            <p:cNvSpPr>
              <a:spLocks/>
            </p:cNvSpPr>
            <p:nvPr/>
          </p:nvSpPr>
          <p:spPr>
            <a:xfrm>
              <a:off x="7483339" y="898762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CDD73FB-5036-7DFD-6E7B-750750A8FC05}"/>
                </a:ext>
              </a:extLst>
            </p:cNvPr>
            <p:cNvSpPr txBox="1">
              <a:spLocks/>
            </p:cNvSpPr>
            <p:nvPr/>
          </p:nvSpPr>
          <p:spPr>
            <a:xfrm>
              <a:off x="7785524" y="80036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84C5C5A-2471-6292-FD19-C816F5B1B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658534" y="6213147"/>
              <a:ext cx="329184" cy="329184"/>
              <a:chOff x="8807528" y="1732742"/>
              <a:chExt cx="460172" cy="46344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B1E549C-0FB8-AA65-0172-9DE1BA1B3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500" y="1732742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411FC03-A514-BCE8-869C-9946718AF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528" y="1738991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E5DFAE9-66B2-FBF5-F8A8-A07C9AFAB976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6795329" y="9330528"/>
              <a:ext cx="688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7FF5934-E496-C2BE-E2B8-750E29425616}"/>
                </a:ext>
              </a:extLst>
            </p:cNvPr>
            <p:cNvCxnSpPr>
              <a:cxnSpLocks/>
              <a:stCxn id="41" idx="6"/>
              <a:endCxn id="132" idx="3"/>
            </p:cNvCxnSpPr>
            <p:nvPr/>
          </p:nvCxnSpPr>
          <p:spPr>
            <a:xfrm flipV="1">
              <a:off x="6797554" y="7604609"/>
              <a:ext cx="786218" cy="17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F674CE7-DCA6-DB4C-A40B-717046D5D500}"/>
                </a:ext>
              </a:extLst>
            </p:cNvPr>
            <p:cNvSpPr>
              <a:spLocks/>
            </p:cNvSpPr>
            <p:nvPr/>
          </p:nvSpPr>
          <p:spPr>
            <a:xfrm rot="16200000">
              <a:off x="855684" y="7321190"/>
              <a:ext cx="2248840" cy="151053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F7C8985-6200-2958-A213-A9F3681147EA}"/>
                </a:ext>
              </a:extLst>
            </p:cNvPr>
            <p:cNvSpPr>
              <a:spLocks/>
            </p:cNvSpPr>
            <p:nvPr/>
          </p:nvSpPr>
          <p:spPr>
            <a:xfrm>
              <a:off x="2507998" y="5735597"/>
              <a:ext cx="1280146" cy="4375732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6119044-ADA3-CCE8-F6C7-EBF4FECBAB12}"/>
                </a:ext>
              </a:extLst>
            </p:cNvPr>
            <p:cNvSpPr>
              <a:spLocks/>
            </p:cNvSpPr>
            <p:nvPr/>
          </p:nvSpPr>
          <p:spPr>
            <a:xfrm>
              <a:off x="2782311" y="5834516"/>
              <a:ext cx="731520" cy="2258061"/>
            </a:xfrm>
            <a:prstGeom prst="roundRect">
              <a:avLst/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6720EEE-A8DF-E927-065C-0E9E486FE459}"/>
                </a:ext>
              </a:extLst>
            </p:cNvPr>
            <p:cNvSpPr>
              <a:spLocks/>
            </p:cNvSpPr>
            <p:nvPr/>
          </p:nvSpPr>
          <p:spPr>
            <a:xfrm>
              <a:off x="2782311" y="7580564"/>
              <a:ext cx="731520" cy="685801"/>
            </a:xfrm>
            <a:prstGeom prst="roundRect">
              <a:avLst>
                <a:gd name="adj" fmla="val 0"/>
              </a:avLst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50341A67-3480-F88A-5199-64910394A44C}"/>
                </a:ext>
              </a:extLst>
            </p:cNvPr>
            <p:cNvSpPr>
              <a:spLocks/>
            </p:cNvSpPr>
            <p:nvPr/>
          </p:nvSpPr>
          <p:spPr>
            <a:xfrm>
              <a:off x="2782311" y="8410372"/>
              <a:ext cx="731520" cy="250724"/>
            </a:xfrm>
            <a:prstGeom prst="roundRect">
              <a:avLst>
                <a:gd name="adj" fmla="val 0"/>
              </a:avLst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81EE352A-1824-72C7-798E-90BDB08CEA14}"/>
                </a:ext>
              </a:extLst>
            </p:cNvPr>
            <p:cNvSpPr>
              <a:spLocks/>
            </p:cNvSpPr>
            <p:nvPr/>
          </p:nvSpPr>
          <p:spPr>
            <a:xfrm>
              <a:off x="2782311" y="8435477"/>
              <a:ext cx="731520" cy="1576936"/>
            </a:xfrm>
            <a:prstGeom prst="roundRect">
              <a:avLst/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m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FE90F1-BDF7-F21D-CF3F-CBB44AE03193}"/>
                </a:ext>
              </a:extLst>
            </p:cNvPr>
            <p:cNvCxnSpPr>
              <a:cxnSpLocks/>
              <a:stCxn id="4" idx="3"/>
              <a:endCxn id="6" idx="2"/>
            </p:cNvCxnSpPr>
            <p:nvPr/>
          </p:nvCxnSpPr>
          <p:spPr>
            <a:xfrm flipV="1">
              <a:off x="3513831" y="6360822"/>
              <a:ext cx="978044" cy="602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15B4F6-756F-05C1-E436-9609D65B9C97}"/>
                </a:ext>
              </a:extLst>
            </p:cNvPr>
            <p:cNvCxnSpPr>
              <a:cxnSpLocks/>
              <a:stCxn id="4" idx="3"/>
              <a:endCxn id="7" idx="2"/>
            </p:cNvCxnSpPr>
            <p:nvPr/>
          </p:nvCxnSpPr>
          <p:spPr>
            <a:xfrm>
              <a:off x="3513831" y="6963547"/>
              <a:ext cx="978044" cy="3816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4408BC-0857-A365-C7B6-5CE59E6B42B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3513831" y="6963547"/>
              <a:ext cx="1078477" cy="21075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8DED914-232C-DCF6-7611-1855EF5009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70620" y="8858444"/>
              <a:ext cx="1539203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Static Basin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 Attributes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5F8EEA0-E161-B3C1-EF1E-0E07469B121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01128" y="6620312"/>
              <a:ext cx="2278188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24-month Climate 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Time Series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0F04987-0A4C-BD36-8410-3D783A515E24}"/>
                </a:ext>
              </a:extLst>
            </p:cNvPr>
            <p:cNvSpPr>
              <a:spLocks/>
            </p:cNvSpPr>
            <p:nvPr/>
          </p:nvSpPr>
          <p:spPr>
            <a:xfrm rot="5400000">
              <a:off x="8879966" y="7410538"/>
              <a:ext cx="2248839" cy="133183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DE3855-DDBC-2791-6A6A-8C26DB014315}"/>
                </a:ext>
              </a:extLst>
            </p:cNvPr>
            <p:cNvSpPr>
              <a:spLocks/>
            </p:cNvSpPr>
            <p:nvPr/>
          </p:nvSpPr>
          <p:spPr>
            <a:xfrm>
              <a:off x="9000167" y="5703347"/>
              <a:ext cx="1280146" cy="4375719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3D0FDB-3A16-124A-A3E8-9F0D5D66E933}"/>
                </a:ext>
              </a:extLst>
            </p:cNvPr>
            <p:cNvSpPr>
              <a:spLocks/>
            </p:cNvSpPr>
            <p:nvPr/>
          </p:nvSpPr>
          <p:spPr>
            <a:xfrm>
              <a:off x="9297340" y="7580557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ADA3E73-F17D-4BAE-86B5-82DE1A565F8C}"/>
                </a:ext>
              </a:extLst>
            </p:cNvPr>
            <p:cNvCxnSpPr>
              <a:cxnSpLocks/>
              <a:stCxn id="132" idx="6"/>
              <a:endCxn id="108" idx="2"/>
            </p:cNvCxnSpPr>
            <p:nvPr/>
          </p:nvCxnSpPr>
          <p:spPr>
            <a:xfrm>
              <a:off x="8169139" y="7362142"/>
              <a:ext cx="1128201" cy="561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3B9252-74BA-A63A-DA41-E8ED04BBE218}"/>
                </a:ext>
              </a:extLst>
            </p:cNvPr>
            <p:cNvSpPr txBox="1">
              <a:spLocks/>
            </p:cNvSpPr>
            <p:nvPr/>
          </p:nvSpPr>
          <p:spPr>
            <a:xfrm>
              <a:off x="6721906" y="9732810"/>
              <a:ext cx="1622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= dropout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C1529E-A136-ABBE-955E-8C42728D78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24448" y="9831267"/>
              <a:ext cx="185006" cy="187319"/>
              <a:chOff x="7515968" y="9583224"/>
              <a:chExt cx="185006" cy="18731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FAB56C3-6A32-A54F-22FB-E33DAC322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8094" y="9583224"/>
                <a:ext cx="182880" cy="18288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F97338-3D6A-9842-C3FE-726586DBE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5968" y="9587663"/>
                <a:ext cx="182880" cy="18288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1FC3B0-C06D-0FBC-C9C1-C5F28BE04CF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661578" y="7845625"/>
              <a:ext cx="1191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Output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44F96-5C9C-F090-C439-8FE8F8EAD79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9979645" y="7722514"/>
              <a:ext cx="1494320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Next Month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Base Flow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6025728-54A4-9678-BA2E-5621DB1ACFFA}"/>
                </a:ext>
              </a:extLst>
            </p:cNvPr>
            <p:cNvCxnSpPr>
              <a:cxnSpLocks/>
              <a:stCxn id="133" idx="6"/>
              <a:endCxn id="108" idx="2"/>
            </p:cNvCxnSpPr>
            <p:nvPr/>
          </p:nvCxnSpPr>
          <p:spPr>
            <a:xfrm flipV="1">
              <a:off x="8169139" y="7923457"/>
              <a:ext cx="1128201" cy="140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476B9C-8F9D-3C3F-C747-A59CA7047A66}"/>
              </a:ext>
            </a:extLst>
          </p:cNvPr>
          <p:cNvSpPr txBox="1"/>
          <p:nvPr/>
        </p:nvSpPr>
        <p:spPr>
          <a:xfrm>
            <a:off x="202484" y="96419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12B7FD-2657-7F51-1CDB-655A02E39626}"/>
              </a:ext>
            </a:extLst>
          </p:cNvPr>
          <p:cNvSpPr txBox="1"/>
          <p:nvPr/>
        </p:nvSpPr>
        <p:spPr>
          <a:xfrm>
            <a:off x="202484" y="594449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43686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7D0813BE-3CA9-B809-BBF0-72145598F0B2}"/>
              </a:ext>
            </a:extLst>
          </p:cNvPr>
          <p:cNvSpPr/>
          <p:nvPr/>
        </p:nvSpPr>
        <p:spPr>
          <a:xfrm>
            <a:off x="472502" y="5713994"/>
            <a:ext cx="11246996" cy="5362239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EA4FE041-1FC0-81B4-C39E-3453DE5B7BC0}"/>
              </a:ext>
            </a:extLst>
          </p:cNvPr>
          <p:cNvSpPr/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4A534E4-CE39-F5A2-4B26-23B414FA94AA}"/>
              </a:ext>
            </a:extLst>
          </p:cNvPr>
          <p:cNvSpPr/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1132C79-0D10-468C-80DC-E36C1F78D5FA}"/>
              </a:ext>
            </a:extLst>
          </p:cNvPr>
          <p:cNvCxnSpPr>
            <a:cxnSpLocks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974C6169-A21E-E7F6-7CAA-8879F450BB95}"/>
              </a:ext>
            </a:extLst>
          </p:cNvPr>
          <p:cNvSpPr txBox="1"/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1E92A6-9720-0552-9D42-3BFBE52B0BF4}"/>
              </a:ext>
            </a:extLst>
          </p:cNvPr>
          <p:cNvCxnSpPr>
            <a:cxnSpLocks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B6F42E00-ED06-7E64-F4A5-B7786C257662}"/>
              </a:ext>
            </a:extLst>
          </p:cNvPr>
          <p:cNvSpPr txBox="1"/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485A4EA-A1DC-6921-FA39-79129586DE05}"/>
              </a:ext>
            </a:extLst>
          </p:cNvPr>
          <p:cNvCxnSpPr>
            <a:cxnSpLocks/>
          </p:cNvCxnSpPr>
          <p:nvPr/>
        </p:nvCxnSpPr>
        <p:spPr>
          <a:xfrm rot="16200000">
            <a:off x="10755442" y="3219800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00336EA-4C87-6F7C-7B07-BF2DC38C659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DA7C9178-B9A8-813A-00A9-862C58C70C6A}"/>
              </a:ext>
            </a:extLst>
          </p:cNvPr>
          <p:cNvSpPr txBox="1"/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D521A75-C7DD-5A79-3209-A3952CB261CE}"/>
              </a:ext>
            </a:extLst>
          </p:cNvPr>
          <p:cNvSpPr txBox="1"/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EB536A2-0C9E-61F2-BD80-C8EC32466A94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782764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6A0D4D05-4D40-A634-FD21-45DA3BAD6E6C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798537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823E33E-2075-C1A7-CD18-89599C98E44F}"/>
              </a:ext>
            </a:extLst>
          </p:cNvPr>
          <p:cNvGrpSpPr/>
          <p:nvPr/>
        </p:nvGrpSpPr>
        <p:grpSpPr>
          <a:xfrm>
            <a:off x="961551" y="5981518"/>
            <a:ext cx="10268899" cy="4824044"/>
            <a:chOff x="808882" y="5981518"/>
            <a:chExt cx="10268899" cy="482404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A9B762A-0E3E-8A0D-E36A-19BB63F1B69B}"/>
                </a:ext>
              </a:extLst>
            </p:cNvPr>
            <p:cNvSpPr/>
            <p:nvPr/>
          </p:nvSpPr>
          <p:spPr>
            <a:xfrm>
              <a:off x="2612966" y="6429829"/>
              <a:ext cx="1280146" cy="4375732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E076A13-8331-9B92-D220-7A166EFA79ED}"/>
                </a:ext>
              </a:extLst>
            </p:cNvPr>
            <p:cNvSpPr/>
            <p:nvPr/>
          </p:nvSpPr>
          <p:spPr>
            <a:xfrm>
              <a:off x="4939182" y="6429843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7F34834-3ECF-A2D9-97DD-C13FDA9C0E1B}"/>
                </a:ext>
              </a:extLst>
            </p:cNvPr>
            <p:cNvSpPr/>
            <p:nvPr/>
          </p:nvSpPr>
          <p:spPr>
            <a:xfrm>
              <a:off x="6434655" y="6429843"/>
              <a:ext cx="2955608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2B5DAA7-4A28-ABCB-FE12-E401AFF49142}"/>
                </a:ext>
              </a:extLst>
            </p:cNvPr>
            <p:cNvSpPr/>
            <p:nvPr/>
          </p:nvSpPr>
          <p:spPr>
            <a:xfrm>
              <a:off x="9605589" y="6429830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E1CA97-B305-785A-ABD1-BAD0BB9D0FCA}"/>
                </a:ext>
              </a:extLst>
            </p:cNvPr>
            <p:cNvGrpSpPr/>
            <p:nvPr/>
          </p:nvGrpSpPr>
          <p:grpSpPr>
            <a:xfrm>
              <a:off x="5241343" y="6712154"/>
              <a:ext cx="685800" cy="3638589"/>
              <a:chOff x="3901464" y="1154139"/>
              <a:chExt cx="685800" cy="3638589"/>
            </a:xfrm>
            <a:solidFill>
              <a:srgbClr val="8EFA00"/>
            </a:solidFill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7C1F5B1-528E-956E-6DB1-A22D4ECAB343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3E6AF-0613-FB4C-99AF-12830282ACB4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EB4C95E-FE69-03AA-9490-9EC9F7C4378F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771A0C-05D3-6C16-5BC6-C342A6C4E53F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5EEC7F-D338-4AAC-7B8D-7D6DDF36A9F3}"/>
                </a:ext>
              </a:extLst>
            </p:cNvPr>
            <p:cNvGrpSpPr/>
            <p:nvPr/>
          </p:nvGrpSpPr>
          <p:grpSpPr>
            <a:xfrm>
              <a:off x="6811351" y="6712154"/>
              <a:ext cx="685800" cy="3638589"/>
              <a:chOff x="3901464" y="1154139"/>
              <a:chExt cx="685800" cy="3638589"/>
            </a:xfrm>
            <a:solidFill>
              <a:schemeClr val="bg1">
                <a:lumMod val="85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4002024-10C7-C09A-6915-6EF72456373C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9191D7-F92D-ADC3-FF3A-750B2E204E17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7E8091-B59F-9448-A7F8-A1037F38AC7B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5AC2EA-7AF0-1F67-11A2-C58BC94D3DBD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pic>
          <p:nvPicPr>
            <p:cNvPr id="67" name="Graphic 66" descr="Refresh outline">
              <a:extLst>
                <a:ext uri="{FF2B5EF4-FFF2-40B4-BE49-F238E27FC236}">
                  <a16:creationId xmlns:a16="http://schemas.microsoft.com/office/drawing/2014/main" id="{47B86F83-2B8A-B8CE-2D63-D29DEA71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6837673"/>
              <a:ext cx="457200" cy="457200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C48675-D664-3344-0F99-6072462DDEBF}"/>
                </a:ext>
              </a:extLst>
            </p:cNvPr>
            <p:cNvGrpSpPr/>
            <p:nvPr/>
          </p:nvGrpSpPr>
          <p:grpSpPr>
            <a:xfrm>
              <a:off x="9946757" y="6718649"/>
              <a:ext cx="685800" cy="3638589"/>
              <a:chOff x="3901464" y="1154139"/>
              <a:chExt cx="685800" cy="3638589"/>
            </a:xfrm>
            <a:solidFill>
              <a:srgbClr val="FFFC00"/>
            </a:solidFill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F702BC5-A6AC-0BC2-8F36-A2537AF16AED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  <a:endParaRPr lang="en-US" sz="24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10AFCF3-3125-320F-21F6-9DACFA7F9432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2</a:t>
                </a:r>
                <a:endParaRPr lang="en-US" sz="2400" dirty="0">
                  <a:latin typeface="Helvetica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E89F4FF-3296-DDFD-FCEB-691947B3A007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solidFill>
                <a:srgbClr val="FFFC00"/>
              </a:solidFill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dirty="0">
                  <a:latin typeface="Helvetica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7109D6-336A-3D28-646F-5975C492F3A8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502D2-01C9-8FA7-D97D-5E3B9B8D2E9F}"/>
                </a:ext>
              </a:extLst>
            </p:cNvPr>
            <p:cNvCxnSpPr>
              <a:cxnSpLocks/>
              <a:stCxn id="4" idx="3"/>
              <a:endCxn id="6" idx="2"/>
            </p:cNvCxnSpPr>
            <p:nvPr/>
          </p:nvCxnSpPr>
          <p:spPr>
            <a:xfrm flipV="1">
              <a:off x="3710239" y="7055054"/>
              <a:ext cx="1531104" cy="602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60E8BA-514C-3261-89F0-11C12D227917}"/>
                </a:ext>
              </a:extLst>
            </p:cNvPr>
            <p:cNvCxnSpPr>
              <a:cxnSpLocks/>
              <a:stCxn id="4" idx="3"/>
              <a:endCxn id="7" idx="2"/>
            </p:cNvCxnSpPr>
            <p:nvPr/>
          </p:nvCxnSpPr>
          <p:spPr>
            <a:xfrm>
              <a:off x="3710239" y="7657778"/>
              <a:ext cx="1531104" cy="3816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7B5D93-5141-5DEC-5528-8360ED06CE84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3710240" y="7657779"/>
              <a:ext cx="1631537" cy="21075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81B2DB-35F6-E757-3832-26250C1E0646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5927143" y="7055053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Graphic 67" descr="Refresh outline">
              <a:extLst>
                <a:ext uri="{FF2B5EF4-FFF2-40B4-BE49-F238E27FC236}">
                  <a16:creationId xmlns:a16="http://schemas.microsoft.com/office/drawing/2014/main" id="{C57259BC-2700-3020-A991-972042FE5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7828252"/>
              <a:ext cx="457200" cy="457200"/>
            </a:xfrm>
            <a:prstGeom prst="rect">
              <a:avLst/>
            </a:prstGeom>
          </p:spPr>
        </p:pic>
        <p:pic>
          <p:nvPicPr>
            <p:cNvPr id="69" name="Graphic 68" descr="Refresh outline">
              <a:extLst>
                <a:ext uri="{FF2B5EF4-FFF2-40B4-BE49-F238E27FC236}">
                  <a16:creationId xmlns:a16="http://schemas.microsoft.com/office/drawing/2014/main" id="{79581AF7-5843-69DD-8377-E860271F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9790462"/>
              <a:ext cx="457200" cy="45720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C510D22-DE4D-0AB1-D8CD-465F7A80E1B4}"/>
                </a:ext>
              </a:extLst>
            </p:cNvPr>
            <p:cNvCxnSpPr>
              <a:cxnSpLocks/>
              <a:stCxn id="7" idx="6"/>
              <a:endCxn id="40" idx="2"/>
            </p:cNvCxnSpPr>
            <p:nvPr/>
          </p:nvCxnSpPr>
          <p:spPr>
            <a:xfrm>
              <a:off x="5927143" y="8039456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A81413F-773C-6AAE-1D6A-B6E35CB396D8}"/>
                </a:ext>
              </a:extLst>
            </p:cNvPr>
            <p:cNvCxnSpPr>
              <a:cxnSpLocks/>
              <a:stCxn id="9" idx="6"/>
              <a:endCxn id="41" idx="2"/>
            </p:cNvCxnSpPr>
            <p:nvPr/>
          </p:nvCxnSpPr>
          <p:spPr>
            <a:xfrm>
              <a:off x="5927143" y="1000784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E1F1F09-EC65-E81B-F03F-775243B45A44}"/>
                </a:ext>
              </a:extLst>
            </p:cNvPr>
            <p:cNvCxnSpPr>
              <a:cxnSpLocks/>
              <a:stCxn id="6" idx="6"/>
              <a:endCxn id="40" idx="1"/>
            </p:cNvCxnSpPr>
            <p:nvPr/>
          </p:nvCxnSpPr>
          <p:spPr>
            <a:xfrm>
              <a:off x="5927144" y="7055053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93D5CFE-01FC-E87F-09D9-5D61335C41A5}"/>
                </a:ext>
              </a:extLst>
            </p:cNvPr>
            <p:cNvCxnSpPr>
              <a:cxnSpLocks/>
              <a:stCxn id="6" idx="6"/>
              <a:endCxn id="41" idx="1"/>
            </p:cNvCxnSpPr>
            <p:nvPr/>
          </p:nvCxnSpPr>
          <p:spPr>
            <a:xfrm>
              <a:off x="5927144" y="7055053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964003-7278-F3EC-DB2B-7F89E0E603CC}"/>
                </a:ext>
              </a:extLst>
            </p:cNvPr>
            <p:cNvCxnSpPr>
              <a:cxnSpLocks/>
              <a:stCxn id="7" idx="6"/>
              <a:endCxn id="39" idx="3"/>
            </p:cNvCxnSpPr>
            <p:nvPr/>
          </p:nvCxnSpPr>
          <p:spPr>
            <a:xfrm flipV="1">
              <a:off x="5927144" y="7297520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09B8DB-5A48-A7B3-34AF-0DBA581D5BE8}"/>
                </a:ext>
              </a:extLst>
            </p:cNvPr>
            <p:cNvCxnSpPr>
              <a:cxnSpLocks/>
              <a:stCxn id="7" idx="6"/>
              <a:endCxn id="41" idx="1"/>
            </p:cNvCxnSpPr>
            <p:nvPr/>
          </p:nvCxnSpPr>
          <p:spPr>
            <a:xfrm>
              <a:off x="5927144" y="8039457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755E007-0466-0228-1319-039F4796FB59}"/>
                </a:ext>
              </a:extLst>
            </p:cNvPr>
            <p:cNvCxnSpPr>
              <a:cxnSpLocks/>
              <a:stCxn id="9" idx="6"/>
              <a:endCxn id="39" idx="3"/>
            </p:cNvCxnSpPr>
            <p:nvPr/>
          </p:nvCxnSpPr>
          <p:spPr>
            <a:xfrm flipV="1">
              <a:off x="5927144" y="7297520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ACA9683-454D-14D9-5A5B-59554919B873}"/>
                </a:ext>
              </a:extLst>
            </p:cNvPr>
            <p:cNvCxnSpPr>
              <a:cxnSpLocks/>
              <a:stCxn id="9" idx="6"/>
              <a:endCxn id="40" idx="3"/>
            </p:cNvCxnSpPr>
            <p:nvPr/>
          </p:nvCxnSpPr>
          <p:spPr>
            <a:xfrm flipV="1">
              <a:off x="5927144" y="8281924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0E78D57-A17B-B30C-8351-0F78E5C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49" y="8061466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B702006-16D4-18DF-DA69-6762E52AAC92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49" y="1002985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A214F8F-0E25-D6FE-4605-0D932BA9C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7319530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5684606-DC6D-F76B-9687-5D561C74C4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50" y="8061467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8729DA7-E8E3-F321-DB84-9F2E4837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7319530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ACA63BF-120F-DE9F-7304-596AAA5F4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8303934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0B395AF-9151-5CC8-067B-2BB001AC3505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8" y="8061479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058665-1514-2F6C-2DCC-876A3DF1943C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7077076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1494DB7-D728-0081-6045-9F59C13D9219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7077076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A9D713C-1127-97DC-A6DC-1032EB80259B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8061480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B72812-2C03-D4E6-9E5C-7F30B716096D}"/>
                </a:ext>
              </a:extLst>
            </p:cNvPr>
            <p:cNvSpPr/>
            <p:nvPr/>
          </p:nvSpPr>
          <p:spPr>
            <a:xfrm>
              <a:off x="8360526" y="6718661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7E83D9E-AC89-8970-7195-F52F28604C07}"/>
                </a:ext>
              </a:extLst>
            </p:cNvPr>
            <p:cNvSpPr/>
            <p:nvPr/>
          </p:nvSpPr>
          <p:spPr>
            <a:xfrm>
              <a:off x="8360526" y="7703064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1B174F8-1E7E-30A4-0F02-7BCE8E5A02A6}"/>
                </a:ext>
              </a:extLst>
            </p:cNvPr>
            <p:cNvSpPr/>
            <p:nvPr/>
          </p:nvSpPr>
          <p:spPr>
            <a:xfrm>
              <a:off x="8360526" y="967145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27A46E2-DB16-C46E-A435-ED37031EF2B2}"/>
                </a:ext>
              </a:extLst>
            </p:cNvPr>
            <p:cNvSpPr txBox="1"/>
            <p:nvPr/>
          </p:nvSpPr>
          <p:spPr>
            <a:xfrm>
              <a:off x="8564606" y="8687467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6173787-D541-C642-63F0-A6C285428D49}"/>
                </a:ext>
              </a:extLst>
            </p:cNvPr>
            <p:cNvGrpSpPr/>
            <p:nvPr/>
          </p:nvGrpSpPr>
          <p:grpSpPr>
            <a:xfrm>
              <a:off x="8535721" y="6896969"/>
              <a:ext cx="329184" cy="329184"/>
              <a:chOff x="8807528" y="1732742"/>
              <a:chExt cx="460172" cy="46344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CA8D4B5-C334-A850-367E-E3D33CFB3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500" y="1732742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DC637B7-8A01-F3BC-AF8E-CEDADF843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528" y="1738991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B5FBF3E-E5C1-F077-3FB9-E4044BE8D4BB}"/>
                </a:ext>
              </a:extLst>
            </p:cNvPr>
            <p:cNvGrpSpPr/>
            <p:nvPr/>
          </p:nvGrpSpPr>
          <p:grpSpPr>
            <a:xfrm>
              <a:off x="2795839" y="6528748"/>
              <a:ext cx="914400" cy="4177897"/>
              <a:chOff x="1522564" y="1465597"/>
              <a:chExt cx="914400" cy="4177897"/>
            </a:xfrm>
            <a:solidFill>
              <a:srgbClr val="00FDFF"/>
            </a:solidFill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F793200-0E5D-0999-A585-B0508F1AF700}"/>
                  </a:ext>
                </a:extLst>
              </p:cNvPr>
              <p:cNvSpPr/>
              <p:nvPr/>
            </p:nvSpPr>
            <p:spPr>
              <a:xfrm>
                <a:off x="1522564" y="1465597"/>
                <a:ext cx="914400" cy="2258061"/>
              </a:xfrm>
              <a:prstGeom prst="roundRect">
                <a:avLst/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</a:p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2</a:t>
                </a:r>
              </a:p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3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53E86318-1643-BAB2-67ED-2D81809EE8FC}"/>
                  </a:ext>
                </a:extLst>
              </p:cNvPr>
              <p:cNvSpPr/>
              <p:nvPr/>
            </p:nvSpPr>
            <p:spPr>
              <a:xfrm>
                <a:off x="1522564" y="3211645"/>
                <a:ext cx="914400" cy="685801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0C47C7FE-1CEF-A30F-E461-986FD2C8FE70}"/>
                  </a:ext>
                </a:extLst>
              </p:cNvPr>
              <p:cNvSpPr/>
              <p:nvPr/>
            </p:nvSpPr>
            <p:spPr>
              <a:xfrm>
                <a:off x="1522564" y="4041453"/>
                <a:ext cx="914400" cy="250724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784DCB18-8A7B-8CAB-338D-DCD7FA67346C}"/>
                  </a:ext>
                </a:extLst>
              </p:cNvPr>
              <p:cNvSpPr/>
              <p:nvPr/>
            </p:nvSpPr>
            <p:spPr>
              <a:xfrm>
                <a:off x="1522564" y="4066558"/>
                <a:ext cx="914400" cy="1576936"/>
              </a:xfrm>
              <a:prstGeom prst="roundRect">
                <a:avLst/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D744AC2-F44A-4750-E3BA-64CD2EBFDFFE}"/>
                </a:ext>
              </a:extLst>
            </p:cNvPr>
            <p:cNvSpPr txBox="1"/>
            <p:nvPr/>
          </p:nvSpPr>
          <p:spPr>
            <a:xfrm>
              <a:off x="2520306" y="5981518"/>
              <a:ext cx="1465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Input Layer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101E307-4604-B71F-D124-A67D3898A4B1}"/>
                </a:ext>
              </a:extLst>
            </p:cNvPr>
            <p:cNvSpPr txBox="1"/>
            <p:nvPr/>
          </p:nvSpPr>
          <p:spPr>
            <a:xfrm>
              <a:off x="4788815" y="5981518"/>
              <a:ext cx="1580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LSTM Layer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34AE11C-4904-87C1-93F1-0401DF93ECBC}"/>
                </a:ext>
              </a:extLst>
            </p:cNvPr>
            <p:cNvSpPr txBox="1"/>
            <p:nvPr/>
          </p:nvSpPr>
          <p:spPr>
            <a:xfrm>
              <a:off x="7099127" y="5981518"/>
              <a:ext cx="1638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Dense Layer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CC60632-A70D-6309-B39D-3AD490C498F2}"/>
                </a:ext>
              </a:extLst>
            </p:cNvPr>
            <p:cNvSpPr txBox="1"/>
            <p:nvPr/>
          </p:nvSpPr>
          <p:spPr>
            <a:xfrm>
              <a:off x="9413544" y="5981518"/>
              <a:ext cx="1664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Output Layer</a:t>
              </a:r>
            </a:p>
          </p:txBody>
        </p:sp>
        <p:sp>
          <p:nvSpPr>
            <p:cNvPr id="268" name="Left Bracket 267">
              <a:extLst>
                <a:ext uri="{FF2B5EF4-FFF2-40B4-BE49-F238E27FC236}">
                  <a16:creationId xmlns:a16="http://schemas.microsoft.com/office/drawing/2014/main" id="{44F0879F-9EE0-3896-66B1-0690331BA255}"/>
                </a:ext>
              </a:extLst>
            </p:cNvPr>
            <p:cNvSpPr/>
            <p:nvPr/>
          </p:nvSpPr>
          <p:spPr>
            <a:xfrm>
              <a:off x="1329801" y="7657778"/>
              <a:ext cx="1280146" cy="2248841"/>
            </a:xfrm>
            <a:prstGeom prst="leftBracket">
              <a:avLst>
                <a:gd name="adj" fmla="val 11711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C085D62-4DBA-98D5-544A-EC4FDDE5947C}"/>
                </a:ext>
              </a:extLst>
            </p:cNvPr>
            <p:cNvSpPr txBox="1"/>
            <p:nvPr/>
          </p:nvSpPr>
          <p:spPr>
            <a:xfrm rot="16200000">
              <a:off x="1275588" y="9552676"/>
              <a:ext cx="1539203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Static Basin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 Attributes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565022E-849A-0EFD-403D-ABCA1A664E0A}"/>
                </a:ext>
              </a:extLst>
            </p:cNvPr>
            <p:cNvSpPr txBox="1"/>
            <p:nvPr/>
          </p:nvSpPr>
          <p:spPr>
            <a:xfrm rot="16200000">
              <a:off x="783979" y="7314544"/>
              <a:ext cx="2522421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Climate Time-series 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Sequence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1ACD8B1-263C-C1EF-4E77-1F0A00889D2D}"/>
                </a:ext>
              </a:extLst>
            </p:cNvPr>
            <p:cNvSpPr txBox="1"/>
            <p:nvPr/>
          </p:nvSpPr>
          <p:spPr>
            <a:xfrm rot="16200000">
              <a:off x="195573" y="8551365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 Data</a:t>
              </a: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6851429-4BF4-7ACD-97C0-EE347B7CCE40}"/>
                </a:ext>
              </a:extLst>
            </p:cNvPr>
            <p:cNvCxnSpPr>
              <a:cxnSpLocks/>
            </p:cNvCxnSpPr>
            <p:nvPr/>
          </p:nvCxnSpPr>
          <p:spPr>
            <a:xfrm>
              <a:off x="7484507" y="1002985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990046A4-72FA-257A-1E24-9BC886F963FB}"/>
                </a:ext>
              </a:extLst>
            </p:cNvPr>
            <p:cNvCxnSpPr>
              <a:cxnSpLocks/>
              <a:stCxn id="41" idx="7"/>
              <a:endCxn id="132" idx="3"/>
            </p:cNvCxnSpPr>
            <p:nvPr/>
          </p:nvCxnSpPr>
          <p:spPr>
            <a:xfrm flipV="1">
              <a:off x="7396718" y="8288431"/>
              <a:ext cx="1064241" cy="14769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95B5571E-49EB-0132-8F4A-BECF8B7DC970}"/>
              </a:ext>
            </a:extLst>
          </p:cNvPr>
          <p:cNvSpPr/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16F8287-02C3-B118-6789-8BE460EAF475}"/>
              </a:ext>
            </a:extLst>
          </p:cNvPr>
          <p:cNvCxnSpPr>
            <a:cxnSpLocks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938E259E-B46D-6234-428E-5967190770A7}"/>
              </a:ext>
            </a:extLst>
          </p:cNvPr>
          <p:cNvSpPr/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54D9432-6F90-98C7-CFEE-64D66F2E6951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011A538A-F6EB-BB7E-38A3-412E7A1DF485}"/>
              </a:ext>
            </a:extLst>
          </p:cNvPr>
          <p:cNvSpPr/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6C6672A-CC9D-3164-5DFD-E19C4E25B13F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FBDD1C04-D8CD-927F-A603-84CA2BBAE4C6}"/>
              </a:ext>
            </a:extLst>
          </p:cNvPr>
          <p:cNvSpPr/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93ABB4B0-77FF-CAF4-8D68-DA31E6AA02CB}"/>
              </a:ext>
            </a:extLst>
          </p:cNvPr>
          <p:cNvSpPr/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4B0B670-D9A3-B578-4B31-8FE11651ECDC}"/>
              </a:ext>
            </a:extLst>
          </p:cNvPr>
          <p:cNvCxnSpPr>
            <a:cxnSpLocks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5F8BDD4-7D2A-7B87-8F8C-6C44AA8ABC7D}"/>
              </a:ext>
            </a:extLst>
          </p:cNvPr>
          <p:cNvCxnSpPr>
            <a:cxnSpLocks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0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9A526-7D6A-4D93-EC8B-B2650E1B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15543762-DFDA-2E2B-978F-4A5E9F0B9BC9}"/>
              </a:ext>
            </a:extLst>
          </p:cNvPr>
          <p:cNvSpPr>
            <a:spLocks/>
          </p:cNvSpPr>
          <p:nvPr/>
        </p:nvSpPr>
        <p:spPr>
          <a:xfrm>
            <a:off x="472502" y="5506579"/>
            <a:ext cx="11246996" cy="5740493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098DC80-5886-89E3-4E4C-E16D5F3016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AA20C5B-0420-41D2-DBEA-6813D54CF6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382519C9-D34C-A9FC-0EC0-36DBF525E1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2FBFA36-CB8D-855A-0FFD-97575912C7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F24D0E4B-60D7-90D8-0565-57ED65510C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7A1D5F5-7256-C9A6-9112-3C4E9B0D85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CE030A3-5864-6C85-F901-D7AEAB991C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895B258-5441-59DD-0273-4A3AE790B5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AEBD329-C4FC-199B-FB3E-D2941A8DBCA3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575349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93D6D75-6675-6312-8A31-EDE1A71C09A8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565866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E8667421-AE08-5918-5EBE-D7443394A6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2365D64-9A77-391F-30A0-E063879086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F731F5C9-8AC8-A218-0F52-626076F130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FA95558-79FD-2459-380E-5A3052627196}"/>
              </a:ext>
            </a:extLst>
          </p:cNvPr>
          <p:cNvCxnSpPr>
            <a:cxnSpLocks noGrp="1" noRot="1" noMove="1" noResize="1" noEditPoints="1" noAdjustHandles="1" noChangeArrowheads="1" noChangeShapeType="1"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A04D95-C93E-4E1C-D341-D641D03DF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73BA375-2581-6191-8C83-A45B17A5E40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B6EC78-7D3B-BE49-93C0-E4EABF57AA8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80A72BAA-9089-C9E2-67A5-6C6ADCF024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5B39BD3-7D75-DDFF-A1DC-2C81509D2347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2896D-4FFF-2302-4D61-0C7C90093AF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03524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28B813B-8283-6C9C-EC8B-3E2FF5B58CA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4225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6E0591-3960-9706-68E3-3B7414D154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77812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B2ED17F-06C1-D3B6-E329-94B348BBDC0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5744F-5BA1-553D-7988-C7CF1DBE642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3792" y="3341507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D0A5A0E-30A7-E580-1651-B9CBDB1867E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232DC5-2665-71CD-5C01-252CECF94056}"/>
              </a:ext>
            </a:extLst>
          </p:cNvPr>
          <p:cNvSpPr/>
          <p:nvPr/>
        </p:nvSpPr>
        <p:spPr>
          <a:xfrm>
            <a:off x="4687692" y="6600681"/>
            <a:ext cx="1280146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8F18303-4C0A-2B55-A855-C72DC48E67F5}"/>
              </a:ext>
            </a:extLst>
          </p:cNvPr>
          <p:cNvSpPr/>
          <p:nvPr/>
        </p:nvSpPr>
        <p:spPr>
          <a:xfrm>
            <a:off x="6183165" y="6600681"/>
            <a:ext cx="2955608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FF796F-CA90-710C-60CA-900F5BCCDD73}"/>
              </a:ext>
            </a:extLst>
          </p:cNvPr>
          <p:cNvGrpSpPr/>
          <p:nvPr/>
        </p:nvGrpSpPr>
        <p:grpSpPr>
          <a:xfrm>
            <a:off x="4989853" y="6882992"/>
            <a:ext cx="685800" cy="3638589"/>
            <a:chOff x="3901464" y="1154139"/>
            <a:chExt cx="685800" cy="3638589"/>
          </a:xfrm>
          <a:solidFill>
            <a:srgbClr val="8EFA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C85ECB-3510-E05A-B6E1-90DB0BBAA438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CD3FD3-6076-A1C8-EE7C-440DE859660E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968DED-D871-C173-FDC5-A5BE9FFF7CBD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9E9F0-4944-57B9-5A5B-F51268493538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3C6C79-8451-4902-9C81-13F89DC45538}"/>
              </a:ext>
            </a:extLst>
          </p:cNvPr>
          <p:cNvGrpSpPr/>
          <p:nvPr/>
        </p:nvGrpSpPr>
        <p:grpSpPr>
          <a:xfrm>
            <a:off x="6559861" y="6882992"/>
            <a:ext cx="685800" cy="3638589"/>
            <a:chOff x="3901464" y="1154139"/>
            <a:chExt cx="685800" cy="3638589"/>
          </a:xfrm>
          <a:solidFill>
            <a:schemeClr val="bg1">
              <a:lumMod val="85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6D54D5-0E91-1CD2-A60C-36A6EA92A278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0F0A90-24B6-4C8E-F30E-17AF0F997067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4D106D-51FF-40A6-ACC3-DD2E9A627C88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EB9AC8-E67C-CD03-ECDD-E78F3E1AEE22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pic>
        <p:nvPicPr>
          <p:cNvPr id="67" name="Graphic 66" descr="Refresh outline">
            <a:extLst>
              <a:ext uri="{FF2B5EF4-FFF2-40B4-BE49-F238E27FC236}">
                <a16:creationId xmlns:a16="http://schemas.microsoft.com/office/drawing/2014/main" id="{C737DF27-8EF8-1501-8B86-B047D1CDB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008511"/>
            <a:ext cx="457200" cy="457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4F6AD-2E7E-154F-C0FF-D5B7B5A26EDA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5675653" y="7225891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Refresh outline">
            <a:extLst>
              <a:ext uri="{FF2B5EF4-FFF2-40B4-BE49-F238E27FC236}">
                <a16:creationId xmlns:a16="http://schemas.microsoft.com/office/drawing/2014/main" id="{41145D30-E577-5BB9-EDBD-B0AA3D32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999090"/>
            <a:ext cx="457200" cy="457200"/>
          </a:xfrm>
          <a:prstGeom prst="rect">
            <a:avLst/>
          </a:prstGeom>
        </p:spPr>
      </p:pic>
      <p:pic>
        <p:nvPicPr>
          <p:cNvPr id="69" name="Graphic 68" descr="Refresh outline">
            <a:extLst>
              <a:ext uri="{FF2B5EF4-FFF2-40B4-BE49-F238E27FC236}">
                <a16:creationId xmlns:a16="http://schemas.microsoft.com/office/drawing/2014/main" id="{51EF7877-6527-A1E0-1B92-9AD82D827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9961300"/>
            <a:ext cx="457200" cy="4572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8228A-E0B9-DA9B-94B9-42DA887DC3F8}"/>
              </a:ext>
            </a:extLst>
          </p:cNvPr>
          <p:cNvCxnSpPr>
            <a:cxnSpLocks/>
            <a:stCxn id="7" idx="6"/>
            <a:endCxn id="40" idx="2"/>
          </p:cNvCxnSpPr>
          <p:nvPr/>
        </p:nvCxnSpPr>
        <p:spPr>
          <a:xfrm>
            <a:off x="5675653" y="821029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D25A77C-36AB-E73C-0E29-CB34BC357950}"/>
              </a:ext>
            </a:extLst>
          </p:cNvPr>
          <p:cNvCxnSpPr>
            <a:cxnSpLocks/>
            <a:stCxn id="9" idx="6"/>
            <a:endCxn id="41" idx="2"/>
          </p:cNvCxnSpPr>
          <p:nvPr/>
        </p:nvCxnSpPr>
        <p:spPr>
          <a:xfrm>
            <a:off x="5675653" y="1017868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5F871D-FC3C-D0CA-EE5A-64B5E2449196}"/>
              </a:ext>
            </a:extLst>
          </p:cNvPr>
          <p:cNvCxnSpPr>
            <a:cxnSpLocks/>
            <a:stCxn id="6" idx="6"/>
            <a:endCxn id="40" idx="1"/>
          </p:cNvCxnSpPr>
          <p:nvPr/>
        </p:nvCxnSpPr>
        <p:spPr>
          <a:xfrm>
            <a:off x="5675654" y="7225891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852D26-91A6-F8E6-C58C-93410170A7FD}"/>
              </a:ext>
            </a:extLst>
          </p:cNvPr>
          <p:cNvCxnSpPr>
            <a:cxnSpLocks/>
            <a:stCxn id="6" idx="6"/>
            <a:endCxn id="41" idx="1"/>
          </p:cNvCxnSpPr>
          <p:nvPr/>
        </p:nvCxnSpPr>
        <p:spPr>
          <a:xfrm>
            <a:off x="5675654" y="7225891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86207-67D9-E6D6-B86B-DE36AF3BAD53}"/>
              </a:ext>
            </a:extLst>
          </p:cNvPr>
          <p:cNvCxnSpPr>
            <a:cxnSpLocks/>
            <a:stCxn id="7" idx="6"/>
            <a:endCxn id="39" idx="3"/>
          </p:cNvCxnSpPr>
          <p:nvPr/>
        </p:nvCxnSpPr>
        <p:spPr>
          <a:xfrm flipV="1">
            <a:off x="5675654" y="746835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CA40A53-9FDE-C811-CCF5-8D571733CB7F}"/>
              </a:ext>
            </a:extLst>
          </p:cNvPr>
          <p:cNvCxnSpPr>
            <a:cxnSpLocks/>
            <a:stCxn id="7" idx="6"/>
            <a:endCxn id="41" idx="1"/>
          </p:cNvCxnSpPr>
          <p:nvPr/>
        </p:nvCxnSpPr>
        <p:spPr>
          <a:xfrm>
            <a:off x="5675654" y="821029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7D8F06-27C0-AF6A-A8D8-B6F12B1A049A}"/>
              </a:ext>
            </a:extLst>
          </p:cNvPr>
          <p:cNvCxnSpPr>
            <a:cxnSpLocks/>
            <a:stCxn id="9" idx="6"/>
            <a:endCxn id="39" idx="3"/>
          </p:cNvCxnSpPr>
          <p:nvPr/>
        </p:nvCxnSpPr>
        <p:spPr>
          <a:xfrm flipV="1">
            <a:off x="5675654" y="746835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AB9D4BE-D983-7E6C-E313-E01263074886}"/>
              </a:ext>
            </a:extLst>
          </p:cNvPr>
          <p:cNvCxnSpPr>
            <a:cxnSpLocks/>
            <a:stCxn id="9" idx="6"/>
            <a:endCxn id="40" idx="3"/>
          </p:cNvCxnSpPr>
          <p:nvPr/>
        </p:nvCxnSpPr>
        <p:spPr>
          <a:xfrm flipV="1">
            <a:off x="5675654" y="845276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F53B045-6264-DE2E-C5E3-E4CF1CE8B836}"/>
              </a:ext>
            </a:extLst>
          </p:cNvPr>
          <p:cNvCxnSpPr>
            <a:cxnSpLocks/>
          </p:cNvCxnSpPr>
          <p:nvPr/>
        </p:nvCxnSpPr>
        <p:spPr>
          <a:xfrm>
            <a:off x="7224828" y="8232317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F6CA75E-9DE9-857F-4BE7-DFCC82E17267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709F938-8E94-64A1-762A-247BBCB67A3C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B58AA22-5E2B-9565-2F22-B0B995E73EC5}"/>
              </a:ext>
            </a:extLst>
          </p:cNvPr>
          <p:cNvCxnSpPr>
            <a:cxnSpLocks/>
          </p:cNvCxnSpPr>
          <p:nvPr/>
        </p:nvCxnSpPr>
        <p:spPr>
          <a:xfrm>
            <a:off x="7224829" y="8232318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4576D2A0-8103-45FA-5BC2-6D3BF0AF94A7}"/>
              </a:ext>
            </a:extLst>
          </p:cNvPr>
          <p:cNvSpPr/>
          <p:nvPr/>
        </p:nvSpPr>
        <p:spPr>
          <a:xfrm>
            <a:off x="8109036" y="6889499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4D01AD-F913-EE95-963E-EF5E0DDC8B0A}"/>
              </a:ext>
            </a:extLst>
          </p:cNvPr>
          <p:cNvSpPr/>
          <p:nvPr/>
        </p:nvSpPr>
        <p:spPr>
          <a:xfrm>
            <a:off x="8109036" y="7873902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43D4507-44C4-13DA-98F8-81315278DE4B}"/>
              </a:ext>
            </a:extLst>
          </p:cNvPr>
          <p:cNvSpPr/>
          <p:nvPr/>
        </p:nvSpPr>
        <p:spPr>
          <a:xfrm>
            <a:off x="8109036" y="98422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736A1C-8484-913F-A807-0C67242F217E}"/>
              </a:ext>
            </a:extLst>
          </p:cNvPr>
          <p:cNvSpPr txBox="1"/>
          <p:nvPr/>
        </p:nvSpPr>
        <p:spPr>
          <a:xfrm>
            <a:off x="8313116" y="8858305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80B4B41-D4E5-EFA2-105A-E4AADDE9B15C}"/>
              </a:ext>
            </a:extLst>
          </p:cNvPr>
          <p:cNvGrpSpPr/>
          <p:nvPr/>
        </p:nvGrpSpPr>
        <p:grpSpPr>
          <a:xfrm>
            <a:off x="8284231" y="7067807"/>
            <a:ext cx="329184" cy="329184"/>
            <a:chOff x="8807528" y="1732742"/>
            <a:chExt cx="460172" cy="4634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D230C88-9295-006F-59F7-01654305AA67}"/>
                </a:ext>
              </a:extLst>
            </p:cNvPr>
            <p:cNvCxnSpPr>
              <a:cxnSpLocks/>
            </p:cNvCxnSpPr>
            <p:nvPr/>
          </p:nvCxnSpPr>
          <p:spPr>
            <a:xfrm>
              <a:off x="8810500" y="1732742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4FFAF0A-DAC5-1A27-1D4F-FF8419B12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528" y="1738991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2B2726B-C1FA-AC71-233F-22AAC76B2001}"/>
              </a:ext>
            </a:extLst>
          </p:cNvPr>
          <p:cNvSpPr txBox="1"/>
          <p:nvPr/>
        </p:nvSpPr>
        <p:spPr>
          <a:xfrm>
            <a:off x="2429603" y="5666428"/>
            <a:ext cx="116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Input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EBACFC8-6D26-5B62-7279-8A9555A3BDFE}"/>
              </a:ext>
            </a:extLst>
          </p:cNvPr>
          <p:cNvSpPr txBox="1"/>
          <p:nvPr/>
        </p:nvSpPr>
        <p:spPr>
          <a:xfrm>
            <a:off x="4687692" y="5666428"/>
            <a:ext cx="126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LSTM Layer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7580A5-4C2F-2F29-AF5D-79ACC51266F9}"/>
              </a:ext>
            </a:extLst>
          </p:cNvPr>
          <p:cNvSpPr txBox="1"/>
          <p:nvPr/>
        </p:nvSpPr>
        <p:spPr>
          <a:xfrm>
            <a:off x="6991592" y="5666428"/>
            <a:ext cx="131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Dense Layer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1DEB814-0CBC-2AAC-A722-080D4FB131B3}"/>
              </a:ext>
            </a:extLst>
          </p:cNvPr>
          <p:cNvSpPr txBox="1"/>
          <p:nvPr/>
        </p:nvSpPr>
        <p:spPr>
          <a:xfrm>
            <a:off x="9302804" y="5666428"/>
            <a:ext cx="133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Output Layer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D5EE76-DA17-F332-D232-7C1219A8F20F}"/>
              </a:ext>
            </a:extLst>
          </p:cNvPr>
          <p:cNvSpPr txBox="1"/>
          <p:nvPr/>
        </p:nvSpPr>
        <p:spPr>
          <a:xfrm rot="16200000">
            <a:off x="-55917" y="8722203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 Data</a:t>
            </a: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61B59B-849D-F38C-A6AD-4E2B678DC489}"/>
              </a:ext>
            </a:extLst>
          </p:cNvPr>
          <p:cNvCxnSpPr>
            <a:cxnSpLocks/>
          </p:cNvCxnSpPr>
          <p:nvPr/>
        </p:nvCxnSpPr>
        <p:spPr>
          <a:xfrm>
            <a:off x="7233017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08888EF-B462-477D-3C15-7D3DE722AE04}"/>
              </a:ext>
            </a:extLst>
          </p:cNvPr>
          <p:cNvCxnSpPr>
            <a:cxnSpLocks/>
            <a:stCxn id="41" idx="7"/>
            <a:endCxn id="132" idx="3"/>
          </p:cNvCxnSpPr>
          <p:nvPr/>
        </p:nvCxnSpPr>
        <p:spPr>
          <a:xfrm flipV="1">
            <a:off x="7145228" y="8459269"/>
            <a:ext cx="1064241" cy="147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5B824F-B853-FA54-A46C-BB8EC68EE16D}"/>
              </a:ext>
            </a:extLst>
          </p:cNvPr>
          <p:cNvSpPr/>
          <p:nvPr/>
        </p:nvSpPr>
        <p:spPr>
          <a:xfrm rot="16200000">
            <a:off x="709162" y="8186260"/>
            <a:ext cx="2248840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CAEE87-704F-EC8B-957B-BDA109A31114}"/>
              </a:ext>
            </a:extLst>
          </p:cNvPr>
          <p:cNvSpPr/>
          <p:nvPr/>
        </p:nvSpPr>
        <p:spPr>
          <a:xfrm>
            <a:off x="2361476" y="6600667"/>
            <a:ext cx="1280146" cy="4375732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D2D194-A127-2027-5173-F38A90CE5183}"/>
              </a:ext>
            </a:extLst>
          </p:cNvPr>
          <p:cNvGrpSpPr/>
          <p:nvPr/>
        </p:nvGrpSpPr>
        <p:grpSpPr>
          <a:xfrm>
            <a:off x="2544349" y="6699586"/>
            <a:ext cx="914400" cy="4177897"/>
            <a:chOff x="1522564" y="1465597"/>
            <a:chExt cx="914400" cy="4177897"/>
          </a:xfrm>
          <a:solidFill>
            <a:srgbClr val="00FDFF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D06D180-DDF2-5E63-DCEB-ED946F85B297}"/>
                </a:ext>
              </a:extLst>
            </p:cNvPr>
            <p:cNvSpPr/>
            <p:nvPr/>
          </p:nvSpPr>
          <p:spPr>
            <a:xfrm>
              <a:off x="1522564" y="1465597"/>
              <a:ext cx="914400" cy="2258061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A7AEF0E1-84B2-307D-F8AA-6EA315FB3CDE}"/>
                </a:ext>
              </a:extLst>
            </p:cNvPr>
            <p:cNvSpPr/>
            <p:nvPr/>
          </p:nvSpPr>
          <p:spPr>
            <a:xfrm>
              <a:off x="1522564" y="3211645"/>
              <a:ext cx="914400" cy="685801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25148672-9C72-827D-5A39-C63F01ED70F0}"/>
                </a:ext>
              </a:extLst>
            </p:cNvPr>
            <p:cNvSpPr/>
            <p:nvPr/>
          </p:nvSpPr>
          <p:spPr>
            <a:xfrm>
              <a:off x="1522564" y="4041453"/>
              <a:ext cx="914400" cy="25072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3D3C1621-3B8F-CD81-8951-EF97D72924EF}"/>
                </a:ext>
              </a:extLst>
            </p:cNvPr>
            <p:cNvSpPr/>
            <p:nvPr/>
          </p:nvSpPr>
          <p:spPr>
            <a:xfrm>
              <a:off x="1522564" y="4066558"/>
              <a:ext cx="914400" cy="1576936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0D8355-F87D-2070-EB9B-3443CCB271BA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3458749" y="7225892"/>
            <a:ext cx="1531104" cy="602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6D4815-CCC5-944C-1AB5-CAEC6A1FC9D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3458749" y="7828616"/>
            <a:ext cx="1531104" cy="38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5D5CF7-5FBE-22C1-B024-25503F87E3E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58750" y="7828617"/>
            <a:ext cx="1631537" cy="2107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3B412960-24BA-B4B4-A576-E4126ACA77C8}"/>
              </a:ext>
            </a:extLst>
          </p:cNvPr>
          <p:cNvSpPr txBox="1"/>
          <p:nvPr/>
        </p:nvSpPr>
        <p:spPr>
          <a:xfrm rot="16200000">
            <a:off x="1024098" y="9723514"/>
            <a:ext cx="1539203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Static Basin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 Attributes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557E98F-11E2-DD77-AE40-FED71611AB99}"/>
              </a:ext>
            </a:extLst>
          </p:cNvPr>
          <p:cNvSpPr txBox="1"/>
          <p:nvPr/>
        </p:nvSpPr>
        <p:spPr>
          <a:xfrm rot="16200000">
            <a:off x="532489" y="7485382"/>
            <a:ext cx="2522421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Climate Time-series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7F7EA-63EB-FF92-C67C-4F5EF4191941}"/>
              </a:ext>
            </a:extLst>
          </p:cNvPr>
          <p:cNvSpPr txBox="1"/>
          <p:nvPr/>
        </p:nvSpPr>
        <p:spPr>
          <a:xfrm rot="5400000">
            <a:off x="10808100" y="8699184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3872D-A61D-2C3E-D766-589C7A36525A}"/>
              </a:ext>
            </a:extLst>
          </p:cNvPr>
          <p:cNvSpPr/>
          <p:nvPr/>
        </p:nvSpPr>
        <p:spPr>
          <a:xfrm rot="5400000">
            <a:off x="9233997" y="8186260"/>
            <a:ext cx="2248839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F238DD-8783-0211-7D08-532C17B001D1}"/>
              </a:ext>
            </a:extLst>
          </p:cNvPr>
          <p:cNvSpPr/>
          <p:nvPr/>
        </p:nvSpPr>
        <p:spPr>
          <a:xfrm>
            <a:off x="9354099" y="6600668"/>
            <a:ext cx="1280146" cy="4375719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854A496-4785-8782-8FEA-418FC1F33464}"/>
              </a:ext>
            </a:extLst>
          </p:cNvPr>
          <p:cNvGrpSpPr/>
          <p:nvPr/>
        </p:nvGrpSpPr>
        <p:grpSpPr>
          <a:xfrm>
            <a:off x="9695267" y="6889487"/>
            <a:ext cx="685800" cy="3638589"/>
            <a:chOff x="3901464" y="1154139"/>
            <a:chExt cx="685800" cy="3638589"/>
          </a:xfrm>
          <a:solidFill>
            <a:srgbClr val="FFFC00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DA5A1E-9094-D8FA-D53E-50AB5DB4AE2C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F5213F7-BF5A-5835-78E0-22C7DF8BB50C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14E5F1A-504A-590D-A87A-E17D6D256443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8CB7D3-E248-6F3F-0320-2DBA357DE958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872A7F4-53D8-6BF2-1CA2-CEFBB554A8D4}"/>
              </a:ext>
            </a:extLst>
          </p:cNvPr>
          <p:cNvCxnSpPr>
            <a:cxnSpLocks/>
          </p:cNvCxnSpPr>
          <p:nvPr/>
        </p:nvCxnSpPr>
        <p:spPr>
          <a:xfrm>
            <a:off x="8811059" y="823230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8DF5EE-4CD7-CA82-2ACB-086F7F52CED0}"/>
              </a:ext>
            </a:extLst>
          </p:cNvPr>
          <p:cNvCxnSpPr>
            <a:cxnSpLocks/>
          </p:cNvCxnSpPr>
          <p:nvPr/>
        </p:nvCxnSpPr>
        <p:spPr>
          <a:xfrm>
            <a:off x="8811059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F7F0E5-ED90-CB87-6425-8474DF77E6BD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60F29B9-CA15-C1D6-DF20-C92E18EF2845}"/>
              </a:ext>
            </a:extLst>
          </p:cNvPr>
          <p:cNvCxnSpPr>
            <a:cxnSpLocks/>
          </p:cNvCxnSpPr>
          <p:nvPr/>
        </p:nvCxnSpPr>
        <p:spPr>
          <a:xfrm>
            <a:off x="8811060" y="823230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B71AE65-280B-5189-0816-1BA80EF3C652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59EF641-4585-D700-72AC-D022201B2476}"/>
              </a:ext>
            </a:extLst>
          </p:cNvPr>
          <p:cNvCxnSpPr>
            <a:cxnSpLocks/>
          </p:cNvCxnSpPr>
          <p:nvPr/>
        </p:nvCxnSpPr>
        <p:spPr>
          <a:xfrm flipV="1">
            <a:off x="8811060" y="847477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89484A-41B5-A070-7518-6F8908295657}"/>
              </a:ext>
            </a:extLst>
          </p:cNvPr>
          <p:cNvSpPr txBox="1"/>
          <p:nvPr/>
        </p:nvSpPr>
        <p:spPr>
          <a:xfrm>
            <a:off x="7624409" y="10671235"/>
            <a:ext cx="1622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itchFamily="2" charset="0"/>
              </a:rPr>
              <a:t>X</a:t>
            </a:r>
            <a:r>
              <a:rPr lang="en-US" sz="1800" i="1" dirty="0">
                <a:latin typeface="Helvetica" pitchFamily="2" charset="0"/>
              </a:rPr>
              <a:t> = dropout</a:t>
            </a:r>
          </a:p>
        </p:txBody>
      </p:sp>
    </p:spTree>
    <p:extLst>
      <p:ext uri="{BB962C8B-B14F-4D97-AF65-F5344CB8AC3E}">
        <p14:creationId xmlns:p14="http://schemas.microsoft.com/office/powerpoint/2010/main" val="426708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AE62-8CD2-11EB-5D25-135096D5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B5A5405F-503A-0FF0-FCD6-B8D837566AE4}"/>
              </a:ext>
            </a:extLst>
          </p:cNvPr>
          <p:cNvSpPr>
            <a:spLocks/>
          </p:cNvSpPr>
          <p:nvPr/>
        </p:nvSpPr>
        <p:spPr>
          <a:xfrm>
            <a:off x="472502" y="5506579"/>
            <a:ext cx="11246996" cy="5740493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76976A7-34B9-0A75-8434-36A84CD94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5B711636-76B0-9361-356E-5F6577748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0929DD49-C9AB-22C2-CA26-C919CAE91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684ECA2-D0DF-7AF1-11B8-89A14FC2F54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FD3EF98C-57F6-4B31-0D84-F8782F6168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708863C-65E5-F46E-2B5D-53D17E654A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C8300A3-FE78-F0F3-058A-29D72D6FCE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8A91DED-1BD3-A978-B1C3-51AE6FEF15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416E52B-C7D2-CD47-6338-82AA56D2D241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575349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2168D17-38AA-910B-52C0-DA5778767FC2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565866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C02E6134-77E2-4835-218C-31FFF8B7F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D44E-2457-C1EB-B220-1F6CC402E47F}"/>
              </a:ext>
            </a:extLst>
          </p:cNvPr>
          <p:cNvCxnSpPr>
            <a:cxnSpLocks noGrp="1" noRot="1" noMove="1" noResize="1" noEditPoints="1" noAdjustHandles="1" noChangeArrowheads="1" noChangeShapeType="1"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2651F374-86EF-7A0D-8523-B43C181299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4EA4317-DE4F-ED48-92B6-E26CE7692B7C}"/>
              </a:ext>
            </a:extLst>
          </p:cNvPr>
          <p:cNvCxnSpPr>
            <a:cxnSpLocks noGrp="1" noRot="1" noMove="1" noResize="1" noEditPoints="1" noAdjustHandles="1" noChangeArrowheads="1" noChangeShapeType="1"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860775FF-2FB2-D07A-0969-EDF71B027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391C819-4DD5-2B0F-7F1C-B34EF64986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42F6E73-25DF-5E0E-BAA9-FB02967EEA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AC14A5AB-B3D6-F170-7CA6-EC8081C9B6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A550DE0-C319-7671-B189-9F0A46E0240A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67DAD3-A2D8-9727-E685-C9E2E23FA1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03524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9D39A14-B1A3-2038-2A2A-2ADA933F8C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4225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73A8D-EC3A-D69E-49C4-D62C5C417B6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77812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2E935CC-1B30-9267-E688-68FE871D177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AC4DBA-A948-032A-5153-7EA9218C3F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3792" y="3341507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1264BB8-2975-4A46-5AC8-E8F52248D70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3F30D5E-1D97-54B6-C8F5-89DB265D30E2}"/>
              </a:ext>
            </a:extLst>
          </p:cNvPr>
          <p:cNvSpPr/>
          <p:nvPr/>
        </p:nvSpPr>
        <p:spPr>
          <a:xfrm>
            <a:off x="4687692" y="6600681"/>
            <a:ext cx="1280146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BAA97D-28FF-A6F8-AF97-658212A1D774}"/>
              </a:ext>
            </a:extLst>
          </p:cNvPr>
          <p:cNvSpPr/>
          <p:nvPr/>
        </p:nvSpPr>
        <p:spPr>
          <a:xfrm>
            <a:off x="6183165" y="6600681"/>
            <a:ext cx="2955608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145309-D7D1-0CBC-BF0D-458B85307E1F}"/>
              </a:ext>
            </a:extLst>
          </p:cNvPr>
          <p:cNvGrpSpPr/>
          <p:nvPr/>
        </p:nvGrpSpPr>
        <p:grpSpPr>
          <a:xfrm>
            <a:off x="4989853" y="6882992"/>
            <a:ext cx="685800" cy="3638589"/>
            <a:chOff x="3901464" y="1154139"/>
            <a:chExt cx="685800" cy="3638589"/>
          </a:xfrm>
          <a:solidFill>
            <a:srgbClr val="8EFA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198785-9B37-0E2D-31C3-82B6016CFF33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F4A69B-32AA-599C-21D0-1130A5A2B0D1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FB983E-EE54-42E1-AE92-A1F0C03FCA46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873CEF-484D-4594-0C10-0DB724F4A60A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04F72C-2349-774E-5B70-F3413AE6F1A3}"/>
              </a:ext>
            </a:extLst>
          </p:cNvPr>
          <p:cNvGrpSpPr/>
          <p:nvPr/>
        </p:nvGrpSpPr>
        <p:grpSpPr>
          <a:xfrm>
            <a:off x="6559861" y="6882992"/>
            <a:ext cx="685800" cy="3638589"/>
            <a:chOff x="3901464" y="1154139"/>
            <a:chExt cx="685800" cy="3638589"/>
          </a:xfrm>
          <a:solidFill>
            <a:schemeClr val="bg1">
              <a:lumMod val="85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19391F-E760-B1B2-832A-CCA740E0309A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86D85C-8DB9-5621-8223-B56EF20775A1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D92928-F6EE-69D4-2DB3-A122C3D46CDA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77DF3C-54E5-A3FC-C7C0-524A72C2D0BC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pic>
        <p:nvPicPr>
          <p:cNvPr id="67" name="Graphic 66" descr="Refresh outline">
            <a:extLst>
              <a:ext uri="{FF2B5EF4-FFF2-40B4-BE49-F238E27FC236}">
                <a16:creationId xmlns:a16="http://schemas.microsoft.com/office/drawing/2014/main" id="{68EAB15B-1938-51C7-A32D-349C6543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008511"/>
            <a:ext cx="457200" cy="457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FD4535-28C9-A6FD-54B4-9059148D47B3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5675653" y="7225891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Refresh outline">
            <a:extLst>
              <a:ext uri="{FF2B5EF4-FFF2-40B4-BE49-F238E27FC236}">
                <a16:creationId xmlns:a16="http://schemas.microsoft.com/office/drawing/2014/main" id="{67F9CC99-F3DB-ECB8-229D-CD28A13DE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999090"/>
            <a:ext cx="457200" cy="457200"/>
          </a:xfrm>
          <a:prstGeom prst="rect">
            <a:avLst/>
          </a:prstGeom>
        </p:spPr>
      </p:pic>
      <p:pic>
        <p:nvPicPr>
          <p:cNvPr id="69" name="Graphic 68" descr="Refresh outline">
            <a:extLst>
              <a:ext uri="{FF2B5EF4-FFF2-40B4-BE49-F238E27FC236}">
                <a16:creationId xmlns:a16="http://schemas.microsoft.com/office/drawing/2014/main" id="{32B906FD-DAF1-5364-B18E-0BEFE810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9961300"/>
            <a:ext cx="457200" cy="4572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244827-2D70-DE2E-E90E-ACBDB79473B9}"/>
              </a:ext>
            </a:extLst>
          </p:cNvPr>
          <p:cNvCxnSpPr>
            <a:cxnSpLocks/>
            <a:stCxn id="7" idx="6"/>
            <a:endCxn id="40" idx="2"/>
          </p:cNvCxnSpPr>
          <p:nvPr/>
        </p:nvCxnSpPr>
        <p:spPr>
          <a:xfrm>
            <a:off x="5675653" y="821029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26B3C35-6BCF-3C10-16CE-7F7A8BD24C01}"/>
              </a:ext>
            </a:extLst>
          </p:cNvPr>
          <p:cNvCxnSpPr>
            <a:cxnSpLocks/>
            <a:stCxn id="9" idx="6"/>
            <a:endCxn id="41" idx="2"/>
          </p:cNvCxnSpPr>
          <p:nvPr/>
        </p:nvCxnSpPr>
        <p:spPr>
          <a:xfrm>
            <a:off x="5675653" y="1017868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DC6AAA-B8D9-DD45-5191-071F1EF5947F}"/>
              </a:ext>
            </a:extLst>
          </p:cNvPr>
          <p:cNvCxnSpPr>
            <a:cxnSpLocks/>
            <a:stCxn id="6" idx="6"/>
            <a:endCxn id="40" idx="1"/>
          </p:cNvCxnSpPr>
          <p:nvPr/>
        </p:nvCxnSpPr>
        <p:spPr>
          <a:xfrm>
            <a:off x="5675654" y="7225891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AD7A76-0B86-1159-D9B7-88767F1E24B8}"/>
              </a:ext>
            </a:extLst>
          </p:cNvPr>
          <p:cNvCxnSpPr>
            <a:cxnSpLocks/>
            <a:stCxn id="6" idx="6"/>
            <a:endCxn id="41" idx="1"/>
          </p:cNvCxnSpPr>
          <p:nvPr/>
        </p:nvCxnSpPr>
        <p:spPr>
          <a:xfrm>
            <a:off x="5675654" y="7225891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E15FAA-55A0-A4C9-F4CA-A1EE8C439C79}"/>
              </a:ext>
            </a:extLst>
          </p:cNvPr>
          <p:cNvCxnSpPr>
            <a:cxnSpLocks/>
            <a:stCxn id="7" idx="6"/>
            <a:endCxn id="39" idx="3"/>
          </p:cNvCxnSpPr>
          <p:nvPr/>
        </p:nvCxnSpPr>
        <p:spPr>
          <a:xfrm flipV="1">
            <a:off x="5675654" y="746835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46F09B-4058-AC73-6FE8-B61E0A17E478}"/>
              </a:ext>
            </a:extLst>
          </p:cNvPr>
          <p:cNvCxnSpPr>
            <a:cxnSpLocks/>
            <a:stCxn id="7" idx="6"/>
            <a:endCxn id="41" idx="1"/>
          </p:cNvCxnSpPr>
          <p:nvPr/>
        </p:nvCxnSpPr>
        <p:spPr>
          <a:xfrm>
            <a:off x="5675654" y="821029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7BF1EA-B168-7BF3-6098-CBA4A7C871A5}"/>
              </a:ext>
            </a:extLst>
          </p:cNvPr>
          <p:cNvCxnSpPr>
            <a:cxnSpLocks/>
            <a:stCxn id="9" idx="6"/>
            <a:endCxn id="39" idx="3"/>
          </p:cNvCxnSpPr>
          <p:nvPr/>
        </p:nvCxnSpPr>
        <p:spPr>
          <a:xfrm flipV="1">
            <a:off x="5675654" y="746835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0CFEF61-9FCF-750E-DCFA-BA13FC77D40E}"/>
              </a:ext>
            </a:extLst>
          </p:cNvPr>
          <p:cNvCxnSpPr>
            <a:cxnSpLocks/>
            <a:stCxn id="9" idx="6"/>
            <a:endCxn id="40" idx="3"/>
          </p:cNvCxnSpPr>
          <p:nvPr/>
        </p:nvCxnSpPr>
        <p:spPr>
          <a:xfrm flipV="1">
            <a:off x="5675654" y="845276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14D2149-30F1-23B3-F3A4-85FC55A33506}"/>
              </a:ext>
            </a:extLst>
          </p:cNvPr>
          <p:cNvCxnSpPr>
            <a:cxnSpLocks/>
          </p:cNvCxnSpPr>
          <p:nvPr/>
        </p:nvCxnSpPr>
        <p:spPr>
          <a:xfrm>
            <a:off x="7224828" y="8232317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58C481C-DECE-38A2-A49F-F1F958161564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6EBB199-9927-79E0-D627-9FA1CD1B031E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159DB96-C9BC-45B3-7812-857391510496}"/>
              </a:ext>
            </a:extLst>
          </p:cNvPr>
          <p:cNvCxnSpPr>
            <a:cxnSpLocks/>
          </p:cNvCxnSpPr>
          <p:nvPr/>
        </p:nvCxnSpPr>
        <p:spPr>
          <a:xfrm>
            <a:off x="7224829" y="8232318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F366F467-A0D5-815D-B2B1-CE7C9BB445CF}"/>
              </a:ext>
            </a:extLst>
          </p:cNvPr>
          <p:cNvSpPr/>
          <p:nvPr/>
        </p:nvSpPr>
        <p:spPr>
          <a:xfrm>
            <a:off x="8109036" y="6889499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A458920-07FF-D5E7-3B12-50534CE1F6EE}"/>
              </a:ext>
            </a:extLst>
          </p:cNvPr>
          <p:cNvSpPr/>
          <p:nvPr/>
        </p:nvSpPr>
        <p:spPr>
          <a:xfrm>
            <a:off x="8109036" y="7873902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D40CA73-A6F4-D2B0-5D85-19961CD1C3FE}"/>
              </a:ext>
            </a:extLst>
          </p:cNvPr>
          <p:cNvSpPr/>
          <p:nvPr/>
        </p:nvSpPr>
        <p:spPr>
          <a:xfrm>
            <a:off x="8109036" y="98422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C7B8F2-E65E-EFE1-A185-D811CCFBFBC5}"/>
              </a:ext>
            </a:extLst>
          </p:cNvPr>
          <p:cNvSpPr txBox="1"/>
          <p:nvPr/>
        </p:nvSpPr>
        <p:spPr>
          <a:xfrm>
            <a:off x="8313116" y="8858305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5581428-84CC-8F0D-7C13-4542657CCF0A}"/>
              </a:ext>
            </a:extLst>
          </p:cNvPr>
          <p:cNvGrpSpPr/>
          <p:nvPr/>
        </p:nvGrpSpPr>
        <p:grpSpPr>
          <a:xfrm>
            <a:off x="8284231" y="7067807"/>
            <a:ext cx="329184" cy="329184"/>
            <a:chOff x="8807528" y="1732742"/>
            <a:chExt cx="460172" cy="4634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C23B9E0-5D2E-23DD-BDF3-5477EC384F43}"/>
                </a:ext>
              </a:extLst>
            </p:cNvPr>
            <p:cNvCxnSpPr>
              <a:cxnSpLocks/>
            </p:cNvCxnSpPr>
            <p:nvPr/>
          </p:nvCxnSpPr>
          <p:spPr>
            <a:xfrm>
              <a:off x="8810500" y="1732742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759188A-6784-2050-2AF0-CFB308AD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528" y="1738991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A4A17692-DAD0-547B-3FA3-E3DD1D938147}"/>
              </a:ext>
            </a:extLst>
          </p:cNvPr>
          <p:cNvSpPr txBox="1"/>
          <p:nvPr/>
        </p:nvSpPr>
        <p:spPr>
          <a:xfrm>
            <a:off x="2429603" y="5666428"/>
            <a:ext cx="116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Input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D61C459-B2BC-6A5E-628F-2367AE7A1498}"/>
              </a:ext>
            </a:extLst>
          </p:cNvPr>
          <p:cNvSpPr txBox="1"/>
          <p:nvPr/>
        </p:nvSpPr>
        <p:spPr>
          <a:xfrm>
            <a:off x="4687692" y="5666428"/>
            <a:ext cx="126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LSTM Layer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5F100CD-2BB6-3E98-F47B-8B00BC19A130}"/>
              </a:ext>
            </a:extLst>
          </p:cNvPr>
          <p:cNvSpPr txBox="1"/>
          <p:nvPr/>
        </p:nvSpPr>
        <p:spPr>
          <a:xfrm>
            <a:off x="6991592" y="5666428"/>
            <a:ext cx="131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Dense Layer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C03DE52-94CD-9EC8-AB49-A6F1E4315EB7}"/>
              </a:ext>
            </a:extLst>
          </p:cNvPr>
          <p:cNvSpPr txBox="1"/>
          <p:nvPr/>
        </p:nvSpPr>
        <p:spPr>
          <a:xfrm>
            <a:off x="9302804" y="5666428"/>
            <a:ext cx="133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Output Layer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127F94-71A6-E365-C41C-1FE8FC7C2286}"/>
              </a:ext>
            </a:extLst>
          </p:cNvPr>
          <p:cNvSpPr txBox="1"/>
          <p:nvPr/>
        </p:nvSpPr>
        <p:spPr>
          <a:xfrm rot="16200000">
            <a:off x="-55917" y="8722203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 Data</a:t>
            </a: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FDAFA375-B838-E80F-C913-48B15B053A2D}"/>
              </a:ext>
            </a:extLst>
          </p:cNvPr>
          <p:cNvCxnSpPr>
            <a:cxnSpLocks/>
          </p:cNvCxnSpPr>
          <p:nvPr/>
        </p:nvCxnSpPr>
        <p:spPr>
          <a:xfrm>
            <a:off x="7233017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DDDB920E-16E3-FAE3-CCA3-C9BE848982B6}"/>
              </a:ext>
            </a:extLst>
          </p:cNvPr>
          <p:cNvCxnSpPr>
            <a:cxnSpLocks/>
            <a:stCxn id="41" idx="7"/>
            <a:endCxn id="132" idx="3"/>
          </p:cNvCxnSpPr>
          <p:nvPr/>
        </p:nvCxnSpPr>
        <p:spPr>
          <a:xfrm flipV="1">
            <a:off x="7145228" y="8459269"/>
            <a:ext cx="1064241" cy="147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873480-9212-DBC5-D90D-0DAE030F480E}"/>
              </a:ext>
            </a:extLst>
          </p:cNvPr>
          <p:cNvSpPr/>
          <p:nvPr/>
        </p:nvSpPr>
        <p:spPr>
          <a:xfrm rot="16200000">
            <a:off x="709162" y="8186260"/>
            <a:ext cx="2248840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36BC9D-5B72-25F6-6068-0845D2BC53B2}"/>
              </a:ext>
            </a:extLst>
          </p:cNvPr>
          <p:cNvSpPr/>
          <p:nvPr/>
        </p:nvSpPr>
        <p:spPr>
          <a:xfrm>
            <a:off x="2361476" y="6600667"/>
            <a:ext cx="1280146" cy="4375732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B0E0AB0-3120-7F84-2936-0A7EF04C8FEF}"/>
              </a:ext>
            </a:extLst>
          </p:cNvPr>
          <p:cNvGrpSpPr/>
          <p:nvPr/>
        </p:nvGrpSpPr>
        <p:grpSpPr>
          <a:xfrm>
            <a:off x="2544349" y="6699586"/>
            <a:ext cx="914400" cy="4177897"/>
            <a:chOff x="1522564" y="1465597"/>
            <a:chExt cx="914400" cy="4177897"/>
          </a:xfrm>
          <a:solidFill>
            <a:srgbClr val="00FDFF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02BD4B7-91D2-1F76-A453-425358CB864A}"/>
                </a:ext>
              </a:extLst>
            </p:cNvPr>
            <p:cNvSpPr/>
            <p:nvPr/>
          </p:nvSpPr>
          <p:spPr>
            <a:xfrm>
              <a:off x="1522564" y="1465597"/>
              <a:ext cx="914400" cy="2258061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7E73DA25-7792-BF50-475E-E8426DD15E08}"/>
                </a:ext>
              </a:extLst>
            </p:cNvPr>
            <p:cNvSpPr/>
            <p:nvPr/>
          </p:nvSpPr>
          <p:spPr>
            <a:xfrm>
              <a:off x="1522564" y="3211645"/>
              <a:ext cx="914400" cy="685801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8E42B295-75A5-9AE2-A8D0-BE9DE51B5328}"/>
                </a:ext>
              </a:extLst>
            </p:cNvPr>
            <p:cNvSpPr/>
            <p:nvPr/>
          </p:nvSpPr>
          <p:spPr>
            <a:xfrm>
              <a:off x="1522564" y="4041453"/>
              <a:ext cx="914400" cy="25072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60D8DC1A-0873-E194-5127-59BF46CD39E3}"/>
                </a:ext>
              </a:extLst>
            </p:cNvPr>
            <p:cNvSpPr/>
            <p:nvPr/>
          </p:nvSpPr>
          <p:spPr>
            <a:xfrm>
              <a:off x="1522564" y="4066558"/>
              <a:ext cx="914400" cy="1576936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3D6DEC-E7B8-C475-6259-121393C667B1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3458749" y="7225892"/>
            <a:ext cx="1531104" cy="602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27D671-479C-E3D7-ED32-5431F9EFD049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3458749" y="7828616"/>
            <a:ext cx="1531104" cy="38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0F3848-8E0C-93E6-F3BB-013E678444D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58750" y="7828617"/>
            <a:ext cx="1631537" cy="2107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56C7D33-9CCE-1F54-948A-CC5C934F755B}"/>
              </a:ext>
            </a:extLst>
          </p:cNvPr>
          <p:cNvSpPr txBox="1"/>
          <p:nvPr/>
        </p:nvSpPr>
        <p:spPr>
          <a:xfrm rot="16200000">
            <a:off x="1024098" y="9723514"/>
            <a:ext cx="1539203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Static Basin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 Attributes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5409E5C-CE76-BAB1-0AF1-29845B3BECE0}"/>
              </a:ext>
            </a:extLst>
          </p:cNvPr>
          <p:cNvSpPr txBox="1"/>
          <p:nvPr/>
        </p:nvSpPr>
        <p:spPr>
          <a:xfrm rot="16200000">
            <a:off x="532489" y="7485382"/>
            <a:ext cx="2522421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Climate Time-series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D1135-5BBC-00B9-02AF-C8EC91AD77DA}"/>
              </a:ext>
            </a:extLst>
          </p:cNvPr>
          <p:cNvSpPr txBox="1"/>
          <p:nvPr/>
        </p:nvSpPr>
        <p:spPr>
          <a:xfrm rot="5400000">
            <a:off x="10808100" y="8699184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45C38C-6BB3-C694-F346-9A37C23AD2D5}"/>
              </a:ext>
            </a:extLst>
          </p:cNvPr>
          <p:cNvSpPr/>
          <p:nvPr/>
        </p:nvSpPr>
        <p:spPr>
          <a:xfrm rot="5400000">
            <a:off x="9233997" y="8186260"/>
            <a:ext cx="2248839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1E07E00-8BAF-04D9-2B03-7AF3C8E909CA}"/>
              </a:ext>
            </a:extLst>
          </p:cNvPr>
          <p:cNvSpPr/>
          <p:nvPr/>
        </p:nvSpPr>
        <p:spPr>
          <a:xfrm>
            <a:off x="9354099" y="6600668"/>
            <a:ext cx="1280146" cy="4375719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41FB2D1-7FA0-AEBB-99F2-4BC3B99CFA03}"/>
              </a:ext>
            </a:extLst>
          </p:cNvPr>
          <p:cNvGrpSpPr/>
          <p:nvPr/>
        </p:nvGrpSpPr>
        <p:grpSpPr>
          <a:xfrm>
            <a:off x="9695267" y="6889487"/>
            <a:ext cx="685800" cy="3638589"/>
            <a:chOff x="3901464" y="1154139"/>
            <a:chExt cx="685800" cy="3638589"/>
          </a:xfrm>
          <a:solidFill>
            <a:srgbClr val="FFFC00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A61EEC1-1DB4-0168-5EDA-0AEB8FA2D9A9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AB27B41-CA67-643D-6419-73CD03F3234F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2A192BA-2AFA-A8B8-17EA-0397F2EBCDC2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5DE5F6-6A0E-4AAB-F499-99FC88F2EA5B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11149FD-F7C7-A070-84F9-990D4F062CF5}"/>
              </a:ext>
            </a:extLst>
          </p:cNvPr>
          <p:cNvCxnSpPr>
            <a:cxnSpLocks/>
          </p:cNvCxnSpPr>
          <p:nvPr/>
        </p:nvCxnSpPr>
        <p:spPr>
          <a:xfrm>
            <a:off x="8811059" y="823230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F19BE05-E292-F502-B3BC-5FD53DD2408B}"/>
              </a:ext>
            </a:extLst>
          </p:cNvPr>
          <p:cNvCxnSpPr>
            <a:cxnSpLocks/>
          </p:cNvCxnSpPr>
          <p:nvPr/>
        </p:nvCxnSpPr>
        <p:spPr>
          <a:xfrm>
            <a:off x="8811059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31885B8-A794-1FFE-CB1B-C81394B29E2B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36A2AE7-5952-91B4-DCD6-4E2317B9EED6}"/>
              </a:ext>
            </a:extLst>
          </p:cNvPr>
          <p:cNvCxnSpPr>
            <a:cxnSpLocks/>
          </p:cNvCxnSpPr>
          <p:nvPr/>
        </p:nvCxnSpPr>
        <p:spPr>
          <a:xfrm>
            <a:off x="8811060" y="823230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93005E6-19F2-7542-FCC4-0632056507A3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9A6C3D5-DDCA-0525-DA4C-732262252587}"/>
              </a:ext>
            </a:extLst>
          </p:cNvPr>
          <p:cNvCxnSpPr>
            <a:cxnSpLocks/>
          </p:cNvCxnSpPr>
          <p:nvPr/>
        </p:nvCxnSpPr>
        <p:spPr>
          <a:xfrm flipV="1">
            <a:off x="8811060" y="847477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0AF591-373B-6985-9327-C14415AB1C06}"/>
              </a:ext>
            </a:extLst>
          </p:cNvPr>
          <p:cNvSpPr txBox="1"/>
          <p:nvPr/>
        </p:nvSpPr>
        <p:spPr>
          <a:xfrm>
            <a:off x="7624409" y="10671235"/>
            <a:ext cx="1622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itchFamily="2" charset="0"/>
              </a:rPr>
              <a:t>X</a:t>
            </a:r>
            <a:r>
              <a:rPr lang="en-US" sz="1800" i="1" dirty="0">
                <a:latin typeface="Helvetica" pitchFamily="2" charset="0"/>
              </a:rPr>
              <a:t> = dropout</a:t>
            </a:r>
          </a:p>
        </p:txBody>
      </p:sp>
    </p:spTree>
    <p:extLst>
      <p:ext uri="{BB962C8B-B14F-4D97-AF65-F5344CB8AC3E}">
        <p14:creationId xmlns:p14="http://schemas.microsoft.com/office/powerpoint/2010/main" val="18089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277</Words>
  <Application>Microsoft Macintosh PowerPoint</Application>
  <PresentationFormat>Custom</PresentationFormat>
  <Paragraphs>206</Paragraphs>
  <Slides>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Caelum Mroczek</dc:creator>
  <cp:lastModifiedBy>Caelum Mroczek</cp:lastModifiedBy>
  <cp:revision>24</cp:revision>
  <dcterms:created xsi:type="dcterms:W3CDTF">2025-10-30T21:47:38Z</dcterms:created>
  <dcterms:modified xsi:type="dcterms:W3CDTF">2025-11-06T03:07:14Z</dcterms:modified>
</cp:coreProperties>
</file>